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B03"/>
    <a:srgbClr val="E5F4DC"/>
    <a:srgbClr val="8ED973"/>
    <a:srgbClr val="4F9F0A"/>
    <a:srgbClr val="C2C923"/>
    <a:srgbClr val="8C921A"/>
    <a:srgbClr val="2C6514"/>
    <a:srgbClr val="F0F9EB"/>
    <a:srgbClr val="F8FCF6"/>
    <a:srgbClr val="377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1" d="100"/>
          <a:sy n="61" d="100"/>
        </p:scale>
        <p:origin x="8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4CE5CC-2D25-B4AE-2169-F50C0A0E6F7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C907452-0009-3BA3-E971-2557235FD2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01AE65A-68DB-29DF-D3FB-0CC3E2D8A264}"/>
              </a:ext>
            </a:extLst>
          </p:cNvPr>
          <p:cNvSpPr>
            <a:spLocks noGrp="1"/>
          </p:cNvSpPr>
          <p:nvPr>
            <p:ph type="dt" sz="half" idx="10"/>
          </p:nvPr>
        </p:nvSpPr>
        <p:spPr/>
        <p:txBody>
          <a:bodyPr/>
          <a:lstStyle/>
          <a:p>
            <a:fld id="{C07EAFA9-6C8E-4133-8EDD-C0A4990BD1E6}" type="datetimeFigureOut">
              <a:rPr lang="fr-FR" smtClean="0"/>
              <a:t>10/11/2024</a:t>
            </a:fld>
            <a:endParaRPr lang="fr-FR"/>
          </a:p>
        </p:txBody>
      </p:sp>
      <p:sp>
        <p:nvSpPr>
          <p:cNvPr id="5" name="Espace réservé du pied de page 4">
            <a:extLst>
              <a:ext uri="{FF2B5EF4-FFF2-40B4-BE49-F238E27FC236}">
                <a16:creationId xmlns:a16="http://schemas.microsoft.com/office/drawing/2014/main" id="{2D072580-CF19-DF3D-B6BD-567428ECBE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9B01839-53FC-EA92-10B9-6B5F76798353}"/>
              </a:ext>
            </a:extLst>
          </p:cNvPr>
          <p:cNvSpPr>
            <a:spLocks noGrp="1"/>
          </p:cNvSpPr>
          <p:nvPr>
            <p:ph type="sldNum" sz="quarter" idx="12"/>
          </p:nvPr>
        </p:nvSpPr>
        <p:spPr/>
        <p:txBody>
          <a:bodyPr/>
          <a:lstStyle/>
          <a:p>
            <a:fld id="{DCC1A60F-DC82-48D5-9BAE-9CC15FCF0D2E}" type="slidenum">
              <a:rPr lang="fr-FR" smtClean="0"/>
              <a:t>‹N°›</a:t>
            </a:fld>
            <a:endParaRPr lang="fr-FR"/>
          </a:p>
        </p:txBody>
      </p:sp>
    </p:spTree>
    <p:extLst>
      <p:ext uri="{BB962C8B-B14F-4D97-AF65-F5344CB8AC3E}">
        <p14:creationId xmlns:p14="http://schemas.microsoft.com/office/powerpoint/2010/main" val="1802436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71868F-90A8-DDBB-959E-4DFD7F3CFC4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F437E1B-030E-9A24-50E5-2E12B866048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43CF8F8-BE9B-5D57-9D0C-BB3644806078}"/>
              </a:ext>
            </a:extLst>
          </p:cNvPr>
          <p:cNvSpPr>
            <a:spLocks noGrp="1"/>
          </p:cNvSpPr>
          <p:nvPr>
            <p:ph type="dt" sz="half" idx="10"/>
          </p:nvPr>
        </p:nvSpPr>
        <p:spPr/>
        <p:txBody>
          <a:bodyPr/>
          <a:lstStyle/>
          <a:p>
            <a:fld id="{C07EAFA9-6C8E-4133-8EDD-C0A4990BD1E6}" type="datetimeFigureOut">
              <a:rPr lang="fr-FR" smtClean="0"/>
              <a:t>10/11/2024</a:t>
            </a:fld>
            <a:endParaRPr lang="fr-FR"/>
          </a:p>
        </p:txBody>
      </p:sp>
      <p:sp>
        <p:nvSpPr>
          <p:cNvPr id="5" name="Espace réservé du pied de page 4">
            <a:extLst>
              <a:ext uri="{FF2B5EF4-FFF2-40B4-BE49-F238E27FC236}">
                <a16:creationId xmlns:a16="http://schemas.microsoft.com/office/drawing/2014/main" id="{2B0DBEF9-B4F4-0725-3DEC-F24F10D0498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2DDD101-517A-D2A3-9525-2951BE6EA005}"/>
              </a:ext>
            </a:extLst>
          </p:cNvPr>
          <p:cNvSpPr>
            <a:spLocks noGrp="1"/>
          </p:cNvSpPr>
          <p:nvPr>
            <p:ph type="sldNum" sz="quarter" idx="12"/>
          </p:nvPr>
        </p:nvSpPr>
        <p:spPr/>
        <p:txBody>
          <a:bodyPr/>
          <a:lstStyle/>
          <a:p>
            <a:fld id="{DCC1A60F-DC82-48D5-9BAE-9CC15FCF0D2E}" type="slidenum">
              <a:rPr lang="fr-FR" smtClean="0"/>
              <a:t>‹N°›</a:t>
            </a:fld>
            <a:endParaRPr lang="fr-FR"/>
          </a:p>
        </p:txBody>
      </p:sp>
    </p:spTree>
    <p:extLst>
      <p:ext uri="{BB962C8B-B14F-4D97-AF65-F5344CB8AC3E}">
        <p14:creationId xmlns:p14="http://schemas.microsoft.com/office/powerpoint/2010/main" val="2900104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E8D1A31-7848-B485-8690-69C68AA6625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81051EC-A8F9-DE6A-826C-0B958C57610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D9E08DA-806C-6CCD-F20F-88E7024F8D7E}"/>
              </a:ext>
            </a:extLst>
          </p:cNvPr>
          <p:cNvSpPr>
            <a:spLocks noGrp="1"/>
          </p:cNvSpPr>
          <p:nvPr>
            <p:ph type="dt" sz="half" idx="10"/>
          </p:nvPr>
        </p:nvSpPr>
        <p:spPr/>
        <p:txBody>
          <a:bodyPr/>
          <a:lstStyle/>
          <a:p>
            <a:fld id="{C07EAFA9-6C8E-4133-8EDD-C0A4990BD1E6}" type="datetimeFigureOut">
              <a:rPr lang="fr-FR" smtClean="0"/>
              <a:t>10/11/2024</a:t>
            </a:fld>
            <a:endParaRPr lang="fr-FR"/>
          </a:p>
        </p:txBody>
      </p:sp>
      <p:sp>
        <p:nvSpPr>
          <p:cNvPr id="5" name="Espace réservé du pied de page 4">
            <a:extLst>
              <a:ext uri="{FF2B5EF4-FFF2-40B4-BE49-F238E27FC236}">
                <a16:creationId xmlns:a16="http://schemas.microsoft.com/office/drawing/2014/main" id="{D721CABE-98D6-E24E-4E2A-9F6980D5CF8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104AD33-3890-04DF-4313-FDB5C7AB2732}"/>
              </a:ext>
            </a:extLst>
          </p:cNvPr>
          <p:cNvSpPr>
            <a:spLocks noGrp="1"/>
          </p:cNvSpPr>
          <p:nvPr>
            <p:ph type="sldNum" sz="quarter" idx="12"/>
          </p:nvPr>
        </p:nvSpPr>
        <p:spPr/>
        <p:txBody>
          <a:bodyPr/>
          <a:lstStyle/>
          <a:p>
            <a:fld id="{DCC1A60F-DC82-48D5-9BAE-9CC15FCF0D2E}" type="slidenum">
              <a:rPr lang="fr-FR" smtClean="0"/>
              <a:t>‹N°›</a:t>
            </a:fld>
            <a:endParaRPr lang="fr-FR"/>
          </a:p>
        </p:txBody>
      </p:sp>
    </p:spTree>
    <p:extLst>
      <p:ext uri="{BB962C8B-B14F-4D97-AF65-F5344CB8AC3E}">
        <p14:creationId xmlns:p14="http://schemas.microsoft.com/office/powerpoint/2010/main" val="49466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26977E-6F22-6C00-CC22-ACB32CE0DC7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787270E-665B-2988-AA15-F602E1BD254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43BF6C-5F0E-6AB0-D15A-5DD8904DF16E}"/>
              </a:ext>
            </a:extLst>
          </p:cNvPr>
          <p:cNvSpPr>
            <a:spLocks noGrp="1"/>
          </p:cNvSpPr>
          <p:nvPr>
            <p:ph type="dt" sz="half" idx="10"/>
          </p:nvPr>
        </p:nvSpPr>
        <p:spPr/>
        <p:txBody>
          <a:bodyPr/>
          <a:lstStyle/>
          <a:p>
            <a:fld id="{C07EAFA9-6C8E-4133-8EDD-C0A4990BD1E6}" type="datetimeFigureOut">
              <a:rPr lang="fr-FR" smtClean="0"/>
              <a:t>10/11/2024</a:t>
            </a:fld>
            <a:endParaRPr lang="fr-FR"/>
          </a:p>
        </p:txBody>
      </p:sp>
      <p:sp>
        <p:nvSpPr>
          <p:cNvPr id="5" name="Espace réservé du pied de page 4">
            <a:extLst>
              <a:ext uri="{FF2B5EF4-FFF2-40B4-BE49-F238E27FC236}">
                <a16:creationId xmlns:a16="http://schemas.microsoft.com/office/drawing/2014/main" id="{5EC93D9F-86E7-31F0-532A-31B9252331D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0F379E8-8093-902B-40EE-378A1F740CF9}"/>
              </a:ext>
            </a:extLst>
          </p:cNvPr>
          <p:cNvSpPr>
            <a:spLocks noGrp="1"/>
          </p:cNvSpPr>
          <p:nvPr>
            <p:ph type="sldNum" sz="quarter" idx="12"/>
          </p:nvPr>
        </p:nvSpPr>
        <p:spPr/>
        <p:txBody>
          <a:bodyPr/>
          <a:lstStyle/>
          <a:p>
            <a:fld id="{DCC1A60F-DC82-48D5-9BAE-9CC15FCF0D2E}" type="slidenum">
              <a:rPr lang="fr-FR" smtClean="0"/>
              <a:t>‹N°›</a:t>
            </a:fld>
            <a:endParaRPr lang="fr-FR"/>
          </a:p>
        </p:txBody>
      </p:sp>
    </p:spTree>
    <p:extLst>
      <p:ext uri="{BB962C8B-B14F-4D97-AF65-F5344CB8AC3E}">
        <p14:creationId xmlns:p14="http://schemas.microsoft.com/office/powerpoint/2010/main" val="58527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A67875-FD99-5377-C1E2-220CB6A7586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D643069-A6FE-2F63-A0F2-29305EE8AE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598D573-789C-5DA1-E550-6E311D141981}"/>
              </a:ext>
            </a:extLst>
          </p:cNvPr>
          <p:cNvSpPr>
            <a:spLocks noGrp="1"/>
          </p:cNvSpPr>
          <p:nvPr>
            <p:ph type="dt" sz="half" idx="10"/>
          </p:nvPr>
        </p:nvSpPr>
        <p:spPr/>
        <p:txBody>
          <a:bodyPr/>
          <a:lstStyle/>
          <a:p>
            <a:fld id="{C07EAFA9-6C8E-4133-8EDD-C0A4990BD1E6}" type="datetimeFigureOut">
              <a:rPr lang="fr-FR" smtClean="0"/>
              <a:t>10/11/2024</a:t>
            </a:fld>
            <a:endParaRPr lang="fr-FR"/>
          </a:p>
        </p:txBody>
      </p:sp>
      <p:sp>
        <p:nvSpPr>
          <p:cNvPr id="5" name="Espace réservé du pied de page 4">
            <a:extLst>
              <a:ext uri="{FF2B5EF4-FFF2-40B4-BE49-F238E27FC236}">
                <a16:creationId xmlns:a16="http://schemas.microsoft.com/office/drawing/2014/main" id="{F41A3B0E-3531-4126-C208-4B66B81776B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8AB9F43-BAC0-D373-D74E-10C76820D2E1}"/>
              </a:ext>
            </a:extLst>
          </p:cNvPr>
          <p:cNvSpPr>
            <a:spLocks noGrp="1"/>
          </p:cNvSpPr>
          <p:nvPr>
            <p:ph type="sldNum" sz="quarter" idx="12"/>
          </p:nvPr>
        </p:nvSpPr>
        <p:spPr/>
        <p:txBody>
          <a:bodyPr/>
          <a:lstStyle/>
          <a:p>
            <a:fld id="{DCC1A60F-DC82-48D5-9BAE-9CC15FCF0D2E}" type="slidenum">
              <a:rPr lang="fr-FR" smtClean="0"/>
              <a:t>‹N°›</a:t>
            </a:fld>
            <a:endParaRPr lang="fr-FR"/>
          </a:p>
        </p:txBody>
      </p:sp>
    </p:spTree>
    <p:extLst>
      <p:ext uri="{BB962C8B-B14F-4D97-AF65-F5344CB8AC3E}">
        <p14:creationId xmlns:p14="http://schemas.microsoft.com/office/powerpoint/2010/main" val="56422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62AC39-62DA-FC70-302A-7C2DA9D4F88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AD41785-4F21-95A0-6DF6-62397B4128B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214918F-BB13-070A-AAB7-E5C4CA529AB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48FADBC-8E41-B0A9-F691-371194196C60}"/>
              </a:ext>
            </a:extLst>
          </p:cNvPr>
          <p:cNvSpPr>
            <a:spLocks noGrp="1"/>
          </p:cNvSpPr>
          <p:nvPr>
            <p:ph type="dt" sz="half" idx="10"/>
          </p:nvPr>
        </p:nvSpPr>
        <p:spPr/>
        <p:txBody>
          <a:bodyPr/>
          <a:lstStyle/>
          <a:p>
            <a:fld id="{C07EAFA9-6C8E-4133-8EDD-C0A4990BD1E6}" type="datetimeFigureOut">
              <a:rPr lang="fr-FR" smtClean="0"/>
              <a:t>10/11/2024</a:t>
            </a:fld>
            <a:endParaRPr lang="fr-FR"/>
          </a:p>
        </p:txBody>
      </p:sp>
      <p:sp>
        <p:nvSpPr>
          <p:cNvPr id="6" name="Espace réservé du pied de page 5">
            <a:extLst>
              <a:ext uri="{FF2B5EF4-FFF2-40B4-BE49-F238E27FC236}">
                <a16:creationId xmlns:a16="http://schemas.microsoft.com/office/drawing/2014/main" id="{2420A921-D65C-7EC7-81DE-095EB9D6BBF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6D581AB-C5CE-369A-74F9-A0A46CDE5C77}"/>
              </a:ext>
            </a:extLst>
          </p:cNvPr>
          <p:cNvSpPr>
            <a:spLocks noGrp="1"/>
          </p:cNvSpPr>
          <p:nvPr>
            <p:ph type="sldNum" sz="quarter" idx="12"/>
          </p:nvPr>
        </p:nvSpPr>
        <p:spPr/>
        <p:txBody>
          <a:bodyPr/>
          <a:lstStyle/>
          <a:p>
            <a:fld id="{DCC1A60F-DC82-48D5-9BAE-9CC15FCF0D2E}" type="slidenum">
              <a:rPr lang="fr-FR" smtClean="0"/>
              <a:t>‹N°›</a:t>
            </a:fld>
            <a:endParaRPr lang="fr-FR"/>
          </a:p>
        </p:txBody>
      </p:sp>
    </p:spTree>
    <p:extLst>
      <p:ext uri="{BB962C8B-B14F-4D97-AF65-F5344CB8AC3E}">
        <p14:creationId xmlns:p14="http://schemas.microsoft.com/office/powerpoint/2010/main" val="231606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7D982D-D25A-C110-BDAD-C26F5FB3A39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9C40BC3-81E6-3088-24D1-F02084867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0CCCF1F-80A4-74AB-C0AE-B37D03B05D7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97203A3-8B07-1BC0-681A-988B0A3C7D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8C134F7-BAF7-7A42-A711-B1ECC6A9DE0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B9494F3-7A48-7DAA-2480-A08DE98FC063}"/>
              </a:ext>
            </a:extLst>
          </p:cNvPr>
          <p:cNvSpPr>
            <a:spLocks noGrp="1"/>
          </p:cNvSpPr>
          <p:nvPr>
            <p:ph type="dt" sz="half" idx="10"/>
          </p:nvPr>
        </p:nvSpPr>
        <p:spPr/>
        <p:txBody>
          <a:bodyPr/>
          <a:lstStyle/>
          <a:p>
            <a:fld id="{C07EAFA9-6C8E-4133-8EDD-C0A4990BD1E6}" type="datetimeFigureOut">
              <a:rPr lang="fr-FR" smtClean="0"/>
              <a:t>10/11/2024</a:t>
            </a:fld>
            <a:endParaRPr lang="fr-FR"/>
          </a:p>
        </p:txBody>
      </p:sp>
      <p:sp>
        <p:nvSpPr>
          <p:cNvPr id="8" name="Espace réservé du pied de page 7">
            <a:extLst>
              <a:ext uri="{FF2B5EF4-FFF2-40B4-BE49-F238E27FC236}">
                <a16:creationId xmlns:a16="http://schemas.microsoft.com/office/drawing/2014/main" id="{C24E3022-1101-F628-9EC9-47B6A35E41F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A389BE3-8401-7FD2-5689-360589775FDA}"/>
              </a:ext>
            </a:extLst>
          </p:cNvPr>
          <p:cNvSpPr>
            <a:spLocks noGrp="1"/>
          </p:cNvSpPr>
          <p:nvPr>
            <p:ph type="sldNum" sz="quarter" idx="12"/>
          </p:nvPr>
        </p:nvSpPr>
        <p:spPr/>
        <p:txBody>
          <a:bodyPr/>
          <a:lstStyle/>
          <a:p>
            <a:fld id="{DCC1A60F-DC82-48D5-9BAE-9CC15FCF0D2E}" type="slidenum">
              <a:rPr lang="fr-FR" smtClean="0"/>
              <a:t>‹N°›</a:t>
            </a:fld>
            <a:endParaRPr lang="fr-FR"/>
          </a:p>
        </p:txBody>
      </p:sp>
    </p:spTree>
    <p:extLst>
      <p:ext uri="{BB962C8B-B14F-4D97-AF65-F5344CB8AC3E}">
        <p14:creationId xmlns:p14="http://schemas.microsoft.com/office/powerpoint/2010/main" val="1190558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920E0D-F680-9FA1-B39D-68C9C0C88DE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61948B7-ED6F-9E24-378C-62E962F6D1CE}"/>
              </a:ext>
            </a:extLst>
          </p:cNvPr>
          <p:cNvSpPr>
            <a:spLocks noGrp="1"/>
          </p:cNvSpPr>
          <p:nvPr>
            <p:ph type="dt" sz="half" idx="10"/>
          </p:nvPr>
        </p:nvSpPr>
        <p:spPr/>
        <p:txBody>
          <a:bodyPr/>
          <a:lstStyle/>
          <a:p>
            <a:fld id="{C07EAFA9-6C8E-4133-8EDD-C0A4990BD1E6}" type="datetimeFigureOut">
              <a:rPr lang="fr-FR" smtClean="0"/>
              <a:t>10/11/2024</a:t>
            </a:fld>
            <a:endParaRPr lang="fr-FR"/>
          </a:p>
        </p:txBody>
      </p:sp>
      <p:sp>
        <p:nvSpPr>
          <p:cNvPr id="4" name="Espace réservé du pied de page 3">
            <a:extLst>
              <a:ext uri="{FF2B5EF4-FFF2-40B4-BE49-F238E27FC236}">
                <a16:creationId xmlns:a16="http://schemas.microsoft.com/office/drawing/2014/main" id="{1F80FFCC-0534-879F-6D88-82A690EBB24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89777AB-3786-3020-E497-4BAA0DCC5791}"/>
              </a:ext>
            </a:extLst>
          </p:cNvPr>
          <p:cNvSpPr>
            <a:spLocks noGrp="1"/>
          </p:cNvSpPr>
          <p:nvPr>
            <p:ph type="sldNum" sz="quarter" idx="12"/>
          </p:nvPr>
        </p:nvSpPr>
        <p:spPr/>
        <p:txBody>
          <a:bodyPr/>
          <a:lstStyle/>
          <a:p>
            <a:fld id="{DCC1A60F-DC82-48D5-9BAE-9CC15FCF0D2E}" type="slidenum">
              <a:rPr lang="fr-FR" smtClean="0"/>
              <a:t>‹N°›</a:t>
            </a:fld>
            <a:endParaRPr lang="fr-FR"/>
          </a:p>
        </p:txBody>
      </p:sp>
    </p:spTree>
    <p:extLst>
      <p:ext uri="{BB962C8B-B14F-4D97-AF65-F5344CB8AC3E}">
        <p14:creationId xmlns:p14="http://schemas.microsoft.com/office/powerpoint/2010/main" val="3359416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100CF14-BCAB-DAA0-B125-F89EF5A2EF53}"/>
              </a:ext>
            </a:extLst>
          </p:cNvPr>
          <p:cNvSpPr>
            <a:spLocks noGrp="1"/>
          </p:cNvSpPr>
          <p:nvPr>
            <p:ph type="dt" sz="half" idx="10"/>
          </p:nvPr>
        </p:nvSpPr>
        <p:spPr/>
        <p:txBody>
          <a:bodyPr/>
          <a:lstStyle/>
          <a:p>
            <a:fld id="{C07EAFA9-6C8E-4133-8EDD-C0A4990BD1E6}" type="datetimeFigureOut">
              <a:rPr lang="fr-FR" smtClean="0"/>
              <a:t>10/11/2024</a:t>
            </a:fld>
            <a:endParaRPr lang="fr-FR"/>
          </a:p>
        </p:txBody>
      </p:sp>
      <p:sp>
        <p:nvSpPr>
          <p:cNvPr id="3" name="Espace réservé du pied de page 2">
            <a:extLst>
              <a:ext uri="{FF2B5EF4-FFF2-40B4-BE49-F238E27FC236}">
                <a16:creationId xmlns:a16="http://schemas.microsoft.com/office/drawing/2014/main" id="{5FD4996A-5CA2-C863-2727-241C6724A9B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34E5A87-5270-4E72-9B3C-B4668B15DA65}"/>
              </a:ext>
            </a:extLst>
          </p:cNvPr>
          <p:cNvSpPr>
            <a:spLocks noGrp="1"/>
          </p:cNvSpPr>
          <p:nvPr>
            <p:ph type="sldNum" sz="quarter" idx="12"/>
          </p:nvPr>
        </p:nvSpPr>
        <p:spPr/>
        <p:txBody>
          <a:bodyPr/>
          <a:lstStyle/>
          <a:p>
            <a:fld id="{DCC1A60F-DC82-48D5-9BAE-9CC15FCF0D2E}" type="slidenum">
              <a:rPr lang="fr-FR" smtClean="0"/>
              <a:t>‹N°›</a:t>
            </a:fld>
            <a:endParaRPr lang="fr-FR"/>
          </a:p>
        </p:txBody>
      </p:sp>
    </p:spTree>
    <p:extLst>
      <p:ext uri="{BB962C8B-B14F-4D97-AF65-F5344CB8AC3E}">
        <p14:creationId xmlns:p14="http://schemas.microsoft.com/office/powerpoint/2010/main" val="72511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235857-981B-75F0-83DA-E2DB6D28050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342E06C-4D62-BD71-34AA-871D7E7FF6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1916954-55CB-54DE-DCB3-04FC303AF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96EAD1-5F29-64F8-F3C4-761EF81956B2}"/>
              </a:ext>
            </a:extLst>
          </p:cNvPr>
          <p:cNvSpPr>
            <a:spLocks noGrp="1"/>
          </p:cNvSpPr>
          <p:nvPr>
            <p:ph type="dt" sz="half" idx="10"/>
          </p:nvPr>
        </p:nvSpPr>
        <p:spPr/>
        <p:txBody>
          <a:bodyPr/>
          <a:lstStyle/>
          <a:p>
            <a:fld id="{C07EAFA9-6C8E-4133-8EDD-C0A4990BD1E6}" type="datetimeFigureOut">
              <a:rPr lang="fr-FR" smtClean="0"/>
              <a:t>10/11/2024</a:t>
            </a:fld>
            <a:endParaRPr lang="fr-FR"/>
          </a:p>
        </p:txBody>
      </p:sp>
      <p:sp>
        <p:nvSpPr>
          <p:cNvPr id="6" name="Espace réservé du pied de page 5">
            <a:extLst>
              <a:ext uri="{FF2B5EF4-FFF2-40B4-BE49-F238E27FC236}">
                <a16:creationId xmlns:a16="http://schemas.microsoft.com/office/drawing/2014/main" id="{938970FF-3AB4-BF77-D5BD-5A6B73158C0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1E6A064-01B0-2BD6-7008-ED40ECA655A6}"/>
              </a:ext>
            </a:extLst>
          </p:cNvPr>
          <p:cNvSpPr>
            <a:spLocks noGrp="1"/>
          </p:cNvSpPr>
          <p:nvPr>
            <p:ph type="sldNum" sz="quarter" idx="12"/>
          </p:nvPr>
        </p:nvSpPr>
        <p:spPr/>
        <p:txBody>
          <a:bodyPr/>
          <a:lstStyle/>
          <a:p>
            <a:fld id="{DCC1A60F-DC82-48D5-9BAE-9CC15FCF0D2E}" type="slidenum">
              <a:rPr lang="fr-FR" smtClean="0"/>
              <a:t>‹N°›</a:t>
            </a:fld>
            <a:endParaRPr lang="fr-FR"/>
          </a:p>
        </p:txBody>
      </p:sp>
    </p:spTree>
    <p:extLst>
      <p:ext uri="{BB962C8B-B14F-4D97-AF65-F5344CB8AC3E}">
        <p14:creationId xmlns:p14="http://schemas.microsoft.com/office/powerpoint/2010/main" val="300453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B2970-CDD9-382D-78F5-775C5D60FD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EF7812B-932D-23B0-F025-807F3E0C8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E9BD1FD-DCAA-1125-6C49-80C799662D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9BEA898-C5DD-665D-112A-F65DCB1A7EF8}"/>
              </a:ext>
            </a:extLst>
          </p:cNvPr>
          <p:cNvSpPr>
            <a:spLocks noGrp="1"/>
          </p:cNvSpPr>
          <p:nvPr>
            <p:ph type="dt" sz="half" idx="10"/>
          </p:nvPr>
        </p:nvSpPr>
        <p:spPr/>
        <p:txBody>
          <a:bodyPr/>
          <a:lstStyle/>
          <a:p>
            <a:fld id="{C07EAFA9-6C8E-4133-8EDD-C0A4990BD1E6}" type="datetimeFigureOut">
              <a:rPr lang="fr-FR" smtClean="0"/>
              <a:t>10/11/2024</a:t>
            </a:fld>
            <a:endParaRPr lang="fr-FR"/>
          </a:p>
        </p:txBody>
      </p:sp>
      <p:sp>
        <p:nvSpPr>
          <p:cNvPr id="6" name="Espace réservé du pied de page 5">
            <a:extLst>
              <a:ext uri="{FF2B5EF4-FFF2-40B4-BE49-F238E27FC236}">
                <a16:creationId xmlns:a16="http://schemas.microsoft.com/office/drawing/2014/main" id="{CD925C88-0355-401E-7A38-50C8342C295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0CB3F3F-53A8-6F28-1694-5F14E1EC9A44}"/>
              </a:ext>
            </a:extLst>
          </p:cNvPr>
          <p:cNvSpPr>
            <a:spLocks noGrp="1"/>
          </p:cNvSpPr>
          <p:nvPr>
            <p:ph type="sldNum" sz="quarter" idx="12"/>
          </p:nvPr>
        </p:nvSpPr>
        <p:spPr/>
        <p:txBody>
          <a:bodyPr/>
          <a:lstStyle/>
          <a:p>
            <a:fld id="{DCC1A60F-DC82-48D5-9BAE-9CC15FCF0D2E}" type="slidenum">
              <a:rPr lang="fr-FR" smtClean="0"/>
              <a:t>‹N°›</a:t>
            </a:fld>
            <a:endParaRPr lang="fr-FR"/>
          </a:p>
        </p:txBody>
      </p:sp>
    </p:spTree>
    <p:extLst>
      <p:ext uri="{BB962C8B-B14F-4D97-AF65-F5344CB8AC3E}">
        <p14:creationId xmlns:p14="http://schemas.microsoft.com/office/powerpoint/2010/main" val="2215228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619052A-E2A5-5828-E887-8EB855F0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83D965B-7456-5F0A-96EC-CC63AF9E9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6B9F11-71D0-03F2-2644-CE6F709C00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7EAFA9-6C8E-4133-8EDD-C0A4990BD1E6}" type="datetimeFigureOut">
              <a:rPr lang="fr-FR" smtClean="0"/>
              <a:t>10/11/2024</a:t>
            </a:fld>
            <a:endParaRPr lang="fr-FR"/>
          </a:p>
        </p:txBody>
      </p:sp>
      <p:sp>
        <p:nvSpPr>
          <p:cNvPr id="5" name="Espace réservé du pied de page 4">
            <a:extLst>
              <a:ext uri="{FF2B5EF4-FFF2-40B4-BE49-F238E27FC236}">
                <a16:creationId xmlns:a16="http://schemas.microsoft.com/office/drawing/2014/main" id="{3F4C8EBA-9C21-63BB-B863-1D5A9E05C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5F114A6-0D0A-073E-F519-5BD8B7BC55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CC1A60F-DC82-48D5-9BAE-9CC15FCF0D2E}" type="slidenum">
              <a:rPr lang="fr-FR" smtClean="0"/>
              <a:t>‹N°›</a:t>
            </a:fld>
            <a:endParaRPr lang="fr-FR"/>
          </a:p>
        </p:txBody>
      </p:sp>
    </p:spTree>
    <p:extLst>
      <p:ext uri="{BB962C8B-B14F-4D97-AF65-F5344CB8AC3E}">
        <p14:creationId xmlns:p14="http://schemas.microsoft.com/office/powerpoint/2010/main" val="1976335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8A6A9F-F020-E2AB-3EE6-E7613822B7C3}"/>
              </a:ext>
            </a:extLst>
          </p:cNvPr>
          <p:cNvSpPr/>
          <p:nvPr/>
        </p:nvSpPr>
        <p:spPr>
          <a:xfrm>
            <a:off x="10510" y="-1"/>
            <a:ext cx="12192000" cy="6422635"/>
          </a:xfrm>
          <a:prstGeom prst="rect">
            <a:avLst/>
          </a:prstGeom>
          <a:solidFill>
            <a:schemeClr val="bg1"/>
          </a:solidFill>
          <a:ln>
            <a:solidFill>
              <a:schemeClr val="accent6">
                <a:lumMod val="20000"/>
                <a:lumOff val="80000"/>
              </a:schemeClr>
            </a:solidFill>
          </a:ln>
          <a:effectLst>
            <a:glow rad="127000">
              <a:schemeClr val="accent1"/>
            </a:glow>
          </a:effectLst>
          <a:scene3d>
            <a:camera prst="orthographicFront"/>
            <a:lightRig rig="threePt" dir="t"/>
          </a:scene3d>
          <a:sp3d prstMaterial="plastic">
            <a:bevel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rectangle 6">
            <a:extLst>
              <a:ext uri="{FF2B5EF4-FFF2-40B4-BE49-F238E27FC236}">
                <a16:creationId xmlns:a16="http://schemas.microsoft.com/office/drawing/2014/main" id="{803C150D-C15B-4F78-5452-EDB02C34D24A}"/>
              </a:ext>
            </a:extLst>
          </p:cNvPr>
          <p:cNvSpPr/>
          <p:nvPr/>
        </p:nvSpPr>
        <p:spPr>
          <a:xfrm rot="5400000">
            <a:off x="336331" y="-336332"/>
            <a:ext cx="2333296" cy="3005961"/>
          </a:xfrm>
          <a:prstGeom prst="rtTriangle">
            <a:avLst/>
          </a:prstGeom>
          <a:solidFill>
            <a:srgbClr val="2C6514"/>
          </a:solidFill>
          <a:ln>
            <a:noFill/>
          </a:ln>
          <a:effectLst>
            <a:outerShdw blurRad="107950" dist="12700" dir="5400000" algn="ctr">
              <a:srgbClr val="000000"/>
            </a:outerShdw>
            <a:reflection blurRad="6350" stA="50000" endA="295" endPos="92000" dist="1016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a:extLst>
              <a:ext uri="{FF2B5EF4-FFF2-40B4-BE49-F238E27FC236}">
                <a16:creationId xmlns:a16="http://schemas.microsoft.com/office/drawing/2014/main" id="{908D8F7D-94EC-D5D3-34ED-EA94E921F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12" y="75379"/>
            <a:ext cx="1406580" cy="1406580"/>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12" descr="A high-resolution 3D rendering of translucent green capsules, scattered randomly on a reflective white surface. The capsules have a glossy, glass-like appearance with light reflections and soft shadows, showing their smooth, elongated shape. The capsules are placed at various angles, giving a realistic depth and immersive look. The image width is three times the height, and the overall opacity is reduced to 50%, giving it a more transparent and subtle appearance.">
            <a:extLst>
              <a:ext uri="{FF2B5EF4-FFF2-40B4-BE49-F238E27FC236}">
                <a16:creationId xmlns:a16="http://schemas.microsoft.com/office/drawing/2014/main" id="{D9B29EFA-713B-62FB-C468-A873F9E48D94}"/>
              </a:ext>
            </a:extLst>
          </p:cNvPr>
          <p:cNvSpPr>
            <a:spLocks noChangeAspect="1" noChangeArrowheads="1"/>
          </p:cNvSpPr>
          <p:nvPr/>
        </p:nvSpPr>
        <p:spPr bwMode="auto">
          <a:xfrm>
            <a:off x="5943599" y="-740229"/>
            <a:ext cx="4321629" cy="43216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7" name="Image 16">
            <a:extLst>
              <a:ext uri="{FF2B5EF4-FFF2-40B4-BE49-F238E27FC236}">
                <a16:creationId xmlns:a16="http://schemas.microsoft.com/office/drawing/2014/main" id="{05B81F2A-2544-B7AB-FE88-46B25360DF7C}"/>
              </a:ext>
            </a:extLst>
          </p:cNvPr>
          <p:cNvPicPr>
            <a:picLocks noChangeAspect="1"/>
          </p:cNvPicPr>
          <p:nvPr/>
        </p:nvPicPr>
        <p:blipFill>
          <a:blip r:embed="rId3">
            <a:alphaModFix amt="16000"/>
          </a:blip>
          <a:srcRect l="70410"/>
          <a:stretch/>
        </p:blipFill>
        <p:spPr>
          <a:xfrm rot="5400000">
            <a:off x="702276" y="5720557"/>
            <a:ext cx="435264" cy="1839817"/>
          </a:xfrm>
          <a:prstGeom prst="rect">
            <a:avLst/>
          </a:prstGeom>
        </p:spPr>
      </p:pic>
      <p:pic>
        <p:nvPicPr>
          <p:cNvPr id="18" name="Image 17">
            <a:extLst>
              <a:ext uri="{FF2B5EF4-FFF2-40B4-BE49-F238E27FC236}">
                <a16:creationId xmlns:a16="http://schemas.microsoft.com/office/drawing/2014/main" id="{7742D640-3248-175C-EBE2-9C4EA55814EB}"/>
              </a:ext>
            </a:extLst>
          </p:cNvPr>
          <p:cNvPicPr>
            <a:picLocks noChangeAspect="1"/>
          </p:cNvPicPr>
          <p:nvPr/>
        </p:nvPicPr>
        <p:blipFill>
          <a:blip r:embed="rId3">
            <a:alphaModFix amt="16000"/>
          </a:blip>
          <a:srcRect l="70410"/>
          <a:stretch/>
        </p:blipFill>
        <p:spPr>
          <a:xfrm rot="5400000">
            <a:off x="2542092" y="5720459"/>
            <a:ext cx="435265" cy="1839817"/>
          </a:xfrm>
          <a:prstGeom prst="rect">
            <a:avLst/>
          </a:prstGeom>
        </p:spPr>
      </p:pic>
      <p:pic>
        <p:nvPicPr>
          <p:cNvPr id="19" name="Image 18">
            <a:extLst>
              <a:ext uri="{FF2B5EF4-FFF2-40B4-BE49-F238E27FC236}">
                <a16:creationId xmlns:a16="http://schemas.microsoft.com/office/drawing/2014/main" id="{5014329C-3D31-D40A-5E11-86D66417F25E}"/>
              </a:ext>
            </a:extLst>
          </p:cNvPr>
          <p:cNvPicPr>
            <a:picLocks noChangeAspect="1"/>
          </p:cNvPicPr>
          <p:nvPr/>
        </p:nvPicPr>
        <p:blipFill>
          <a:blip r:embed="rId3">
            <a:alphaModFix amt="16000"/>
          </a:blip>
          <a:srcRect l="70410"/>
          <a:stretch/>
        </p:blipFill>
        <p:spPr>
          <a:xfrm rot="5400000">
            <a:off x="4381908" y="5720459"/>
            <a:ext cx="435265" cy="1839817"/>
          </a:xfrm>
          <a:prstGeom prst="rect">
            <a:avLst/>
          </a:prstGeom>
        </p:spPr>
      </p:pic>
      <p:pic>
        <p:nvPicPr>
          <p:cNvPr id="20" name="Image 19">
            <a:extLst>
              <a:ext uri="{FF2B5EF4-FFF2-40B4-BE49-F238E27FC236}">
                <a16:creationId xmlns:a16="http://schemas.microsoft.com/office/drawing/2014/main" id="{AEA151B5-7B6E-4762-1D24-908F63CD4FC9}"/>
              </a:ext>
            </a:extLst>
          </p:cNvPr>
          <p:cNvPicPr>
            <a:picLocks noChangeAspect="1"/>
          </p:cNvPicPr>
          <p:nvPr/>
        </p:nvPicPr>
        <p:blipFill>
          <a:blip r:embed="rId3">
            <a:alphaModFix amt="16000"/>
          </a:blip>
          <a:srcRect l="70410"/>
          <a:stretch/>
        </p:blipFill>
        <p:spPr>
          <a:xfrm rot="5400000">
            <a:off x="6221726" y="5720459"/>
            <a:ext cx="435265" cy="1839817"/>
          </a:xfrm>
          <a:prstGeom prst="rect">
            <a:avLst/>
          </a:prstGeom>
        </p:spPr>
      </p:pic>
      <p:pic>
        <p:nvPicPr>
          <p:cNvPr id="21" name="Image 20">
            <a:extLst>
              <a:ext uri="{FF2B5EF4-FFF2-40B4-BE49-F238E27FC236}">
                <a16:creationId xmlns:a16="http://schemas.microsoft.com/office/drawing/2014/main" id="{F107B15B-67B6-BE00-DEA2-28BA84051DA8}"/>
              </a:ext>
            </a:extLst>
          </p:cNvPr>
          <p:cNvPicPr>
            <a:picLocks noChangeAspect="1"/>
          </p:cNvPicPr>
          <p:nvPr/>
        </p:nvPicPr>
        <p:blipFill>
          <a:blip r:embed="rId3">
            <a:alphaModFix amt="16000"/>
          </a:blip>
          <a:srcRect l="70410"/>
          <a:stretch/>
        </p:blipFill>
        <p:spPr>
          <a:xfrm rot="5400000">
            <a:off x="8061543" y="5720459"/>
            <a:ext cx="435265" cy="1839817"/>
          </a:xfrm>
          <a:prstGeom prst="rect">
            <a:avLst/>
          </a:prstGeom>
        </p:spPr>
      </p:pic>
      <p:pic>
        <p:nvPicPr>
          <p:cNvPr id="22" name="Image 21">
            <a:extLst>
              <a:ext uri="{FF2B5EF4-FFF2-40B4-BE49-F238E27FC236}">
                <a16:creationId xmlns:a16="http://schemas.microsoft.com/office/drawing/2014/main" id="{6BF590C0-1D4B-33D3-B616-CD9177A2FEFE}"/>
              </a:ext>
            </a:extLst>
          </p:cNvPr>
          <p:cNvPicPr>
            <a:picLocks noChangeAspect="1"/>
          </p:cNvPicPr>
          <p:nvPr/>
        </p:nvPicPr>
        <p:blipFill>
          <a:blip r:embed="rId3">
            <a:alphaModFix amt="16000"/>
          </a:blip>
          <a:srcRect l="70409"/>
          <a:stretch/>
        </p:blipFill>
        <p:spPr>
          <a:xfrm rot="5400000">
            <a:off x="9901360" y="5720458"/>
            <a:ext cx="435266" cy="1839817"/>
          </a:xfrm>
          <a:prstGeom prst="rect">
            <a:avLst/>
          </a:prstGeom>
        </p:spPr>
      </p:pic>
      <p:pic>
        <p:nvPicPr>
          <p:cNvPr id="23" name="Image 22">
            <a:extLst>
              <a:ext uri="{FF2B5EF4-FFF2-40B4-BE49-F238E27FC236}">
                <a16:creationId xmlns:a16="http://schemas.microsoft.com/office/drawing/2014/main" id="{463D14F1-139F-FA89-7909-90986DDE7B0D}"/>
              </a:ext>
            </a:extLst>
          </p:cNvPr>
          <p:cNvPicPr>
            <a:picLocks noChangeAspect="1"/>
          </p:cNvPicPr>
          <p:nvPr/>
        </p:nvPicPr>
        <p:blipFill>
          <a:blip r:embed="rId3">
            <a:alphaModFix amt="16000"/>
          </a:blip>
          <a:srcRect l="70410" t="37325"/>
          <a:stretch/>
        </p:blipFill>
        <p:spPr>
          <a:xfrm rot="5400000">
            <a:off x="11397818" y="6063819"/>
            <a:ext cx="435266" cy="1153098"/>
          </a:xfrm>
          <a:prstGeom prst="rect">
            <a:avLst/>
          </a:prstGeom>
        </p:spPr>
      </p:pic>
      <p:pic>
        <p:nvPicPr>
          <p:cNvPr id="2" name="Picture 6">
            <a:extLst>
              <a:ext uri="{FF2B5EF4-FFF2-40B4-BE49-F238E27FC236}">
                <a16:creationId xmlns:a16="http://schemas.microsoft.com/office/drawing/2014/main" id="{602F4183-70AB-4BED-2DBB-FBF1C1776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082" y="374424"/>
            <a:ext cx="843836" cy="84383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61D980B-1C29-31DE-5A87-87B28BBE6DAB}"/>
              </a:ext>
            </a:extLst>
          </p:cNvPr>
          <p:cNvSpPr txBox="1"/>
          <p:nvPr/>
        </p:nvSpPr>
        <p:spPr>
          <a:xfrm>
            <a:off x="2799269" y="999303"/>
            <a:ext cx="6593462" cy="2954655"/>
          </a:xfrm>
          <a:prstGeom prst="rect">
            <a:avLst/>
          </a:prstGeom>
          <a:noFill/>
        </p:spPr>
        <p:txBody>
          <a:bodyPr wrap="square" rtlCol="0">
            <a:spAutoFit/>
          </a:bodyPr>
          <a:lstStyle/>
          <a:p>
            <a:pPr algn="ctr"/>
            <a:endParaRPr lang="fr-FR" b="1" i="1" dirty="0">
              <a:latin typeface="Times New Roman" panose="02020603050405020304" pitchFamily="18" charset="0"/>
              <a:cs typeface="Times New Roman" panose="02020603050405020304" pitchFamily="18" charset="0"/>
            </a:endParaRPr>
          </a:p>
          <a:p>
            <a:pPr algn="ctr"/>
            <a:r>
              <a:rPr lang="fr-FR" sz="2000" b="1" i="1" dirty="0">
                <a:latin typeface="Times New Roman" panose="02020603050405020304" pitchFamily="18" charset="0"/>
                <a:cs typeface="Times New Roman" panose="02020603050405020304" pitchFamily="18" charset="0"/>
              </a:rPr>
              <a:t>Université Iba Der Thiam De Thiès</a:t>
            </a:r>
          </a:p>
          <a:p>
            <a:pPr algn="ctr"/>
            <a:r>
              <a:rPr lang="fr-FR" b="1" i="1" dirty="0">
                <a:latin typeface="Times New Roman" panose="02020603050405020304" pitchFamily="18" charset="0"/>
                <a:cs typeface="Times New Roman" panose="02020603050405020304" pitchFamily="18" charset="0"/>
              </a:rPr>
              <a:t>UFR: Sciences Economiques et sociales- Sciences et Technologies</a:t>
            </a:r>
          </a:p>
          <a:p>
            <a:pPr algn="ctr"/>
            <a:r>
              <a:rPr lang="fr-FR" sz="1600" b="1" i="1" dirty="0">
                <a:latin typeface="Times New Roman" panose="02020603050405020304" pitchFamily="18" charset="0"/>
                <a:cs typeface="Times New Roman" panose="02020603050405020304" pitchFamily="18" charset="0"/>
              </a:rPr>
              <a:t>Master Science de données et applications</a:t>
            </a:r>
          </a:p>
          <a:p>
            <a:pPr algn="ctr"/>
            <a:r>
              <a:rPr lang="fr-FR" sz="1600" b="1" i="1" dirty="0">
                <a:latin typeface="Times New Roman" panose="02020603050405020304" pitchFamily="18" charset="0"/>
                <a:cs typeface="Times New Roman" panose="02020603050405020304" pitchFamily="18" charset="0"/>
              </a:rPr>
              <a:t>Cours: Base de données</a:t>
            </a:r>
          </a:p>
          <a:p>
            <a:pPr algn="ctr"/>
            <a:endParaRPr lang="fr-FR" sz="1600" b="1" i="1" dirty="0">
              <a:latin typeface="Times New Roman" panose="02020603050405020304" pitchFamily="18" charset="0"/>
              <a:cs typeface="Times New Roman" panose="02020603050405020304" pitchFamily="18" charset="0"/>
            </a:endParaRPr>
          </a:p>
          <a:p>
            <a:pPr algn="ctr"/>
            <a:endParaRPr lang="fr-FR" sz="2800" b="1" i="1" dirty="0">
              <a:latin typeface="Times New Roman" panose="02020603050405020304" pitchFamily="18" charset="0"/>
              <a:cs typeface="Times New Roman" panose="02020603050405020304" pitchFamily="18" charset="0"/>
            </a:endParaRPr>
          </a:p>
          <a:p>
            <a:pPr algn="ctr"/>
            <a:endParaRPr lang="fr-FR" sz="4000" b="1" i="1" u="sng" dirty="0">
              <a:latin typeface="Times New Roman" panose="02020603050405020304" pitchFamily="18" charset="0"/>
              <a:cs typeface="Times New Roman" panose="02020603050405020304" pitchFamily="18" charset="0"/>
            </a:endParaRPr>
          </a:p>
          <a:p>
            <a:pPr algn="ctr"/>
            <a:endParaRPr lang="es-ES" sz="1400" b="1" i="1" dirty="0">
              <a:latin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230D075F-4A90-A09C-7FBA-DD1FC26D49D3}"/>
              </a:ext>
            </a:extLst>
          </p:cNvPr>
          <p:cNvSpPr txBox="1"/>
          <p:nvPr/>
        </p:nvSpPr>
        <p:spPr>
          <a:xfrm>
            <a:off x="726802" y="3171923"/>
            <a:ext cx="12696329" cy="1077218"/>
          </a:xfrm>
          <a:prstGeom prst="rect">
            <a:avLst/>
          </a:prstGeom>
          <a:noFill/>
        </p:spPr>
        <p:txBody>
          <a:bodyPr wrap="square" rtlCol="0">
            <a:spAutoFit/>
          </a:bodyPr>
          <a:lstStyle/>
          <a:p>
            <a:r>
              <a:rPr lang="es-ES" sz="3200" i="1" dirty="0">
                <a:latin typeface="Times New Roman" panose="02020603050405020304" pitchFamily="18" charset="0"/>
                <a:cs typeface="Times New Roman" panose="02020603050405020304" pitchFamily="18" charset="0"/>
              </a:rPr>
              <a:t>APPLICATION POUR LA GESTION DES PRODUITS PHARMACEUTIQUES D’UNE BASE DE DONNEE PHARMACIE</a:t>
            </a:r>
          </a:p>
        </p:txBody>
      </p:sp>
      <p:sp>
        <p:nvSpPr>
          <p:cNvPr id="6" name="Oval 36">
            <a:extLst>
              <a:ext uri="{FF2B5EF4-FFF2-40B4-BE49-F238E27FC236}">
                <a16:creationId xmlns:a16="http://schemas.microsoft.com/office/drawing/2014/main" id="{2521C2F9-CDD4-8F5C-AB16-88A60D93B7FF}"/>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1</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44590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952AF9-48FA-C840-C9E9-6777019745A0}"/>
              </a:ext>
            </a:extLst>
          </p:cNvPr>
          <p:cNvSpPr>
            <a:spLocks noGrp="1"/>
          </p:cNvSpPr>
          <p:nvPr>
            <p:ph idx="1"/>
          </p:nvPr>
        </p:nvSpPr>
        <p:spPr>
          <a:xfrm>
            <a:off x="838200" y="546538"/>
            <a:ext cx="10515600" cy="5630425"/>
          </a:xfrm>
        </p:spPr>
        <p:txBody>
          <a:bodyPr/>
          <a:lstStyle/>
          <a:p>
            <a:r>
              <a:rPr lang="fr-FR" dirty="0"/>
              <a:t>Création des interfaces de l'application</a:t>
            </a:r>
          </a:p>
        </p:txBody>
      </p:sp>
      <p:sp>
        <p:nvSpPr>
          <p:cNvPr id="4" name="Oval 36">
            <a:extLst>
              <a:ext uri="{FF2B5EF4-FFF2-40B4-BE49-F238E27FC236}">
                <a16:creationId xmlns:a16="http://schemas.microsoft.com/office/drawing/2014/main" id="{88E5867F-2809-952C-8FAB-6AF720B48E74}"/>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10</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1026" name="Picture 2" descr="Introducción a CustomTkinter para Python » Programación Fácil">
            <a:extLst>
              <a:ext uri="{FF2B5EF4-FFF2-40B4-BE49-F238E27FC236}">
                <a16:creationId xmlns:a16="http://schemas.microsoft.com/office/drawing/2014/main" id="{0B9D4AB1-84A9-2351-38E5-110A8464D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755" y="2133025"/>
            <a:ext cx="3913502" cy="841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02FC2A5-522E-289C-4B3B-4B2890843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1718" y="1695450"/>
            <a:ext cx="2886075" cy="173355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51B93635-D488-F6E6-0086-89594C7CCD6A}"/>
              </a:ext>
            </a:extLst>
          </p:cNvPr>
          <p:cNvSpPr txBox="1"/>
          <p:nvPr/>
        </p:nvSpPr>
        <p:spPr>
          <a:xfrm>
            <a:off x="1796162" y="3589019"/>
            <a:ext cx="8599675" cy="1977786"/>
          </a:xfrm>
          <a:prstGeom prst="rect">
            <a:avLst/>
          </a:prstGeom>
          <a:noFill/>
        </p:spPr>
        <p:txBody>
          <a:bodyPr wrap="square">
            <a:spAutoFit/>
          </a:bodyPr>
          <a:lstStyle/>
          <a:p>
            <a:pPr lvl="0">
              <a:lnSpc>
                <a:spcPct val="115000"/>
              </a:lnSpc>
              <a:spcAft>
                <a:spcPts val="1000"/>
              </a:spcAft>
            </a:pPr>
            <a:r>
              <a:rPr lang="fr-FR" sz="1800" i="1" u="none" strike="noStrike" dirty="0">
                <a:effectLst/>
                <a:latin typeface="Times New Roman" panose="02020603050405020304" pitchFamily="18" charset="0"/>
                <a:ea typeface="Times New Roman" panose="02020603050405020304" pitchFamily="18" charset="0"/>
                <a:cs typeface="Cambria" panose="02040503050406030204" pitchFamily="18" charset="0"/>
              </a:rPr>
              <a:t>Nous avons utilisé </a:t>
            </a:r>
            <a:r>
              <a:rPr lang="fr-FR" sz="1800" i="1" u="none" strike="noStrike" dirty="0" err="1">
                <a:effectLst/>
                <a:latin typeface="Times New Roman" panose="02020603050405020304" pitchFamily="18" charset="0"/>
                <a:ea typeface="Times New Roman" panose="02020603050405020304" pitchFamily="18" charset="0"/>
                <a:cs typeface="Cambria" panose="02040503050406030204" pitchFamily="18" charset="0"/>
              </a:rPr>
              <a:t>customtkinter</a:t>
            </a:r>
            <a:r>
              <a:rPr lang="fr-FR" sz="1800" i="1" u="none" strike="noStrike" dirty="0">
                <a:effectLst/>
                <a:latin typeface="Times New Roman" panose="02020603050405020304" pitchFamily="18" charset="0"/>
                <a:ea typeface="Times New Roman" panose="02020603050405020304" pitchFamily="18" charset="0"/>
                <a:cs typeface="Cambria" panose="02040503050406030204" pitchFamily="18" charset="0"/>
              </a:rPr>
              <a:t>, </a:t>
            </a:r>
            <a:r>
              <a:rPr lang="fr-FR" sz="1800" i="1" u="none" strike="noStrike" dirty="0" err="1">
                <a:effectLst/>
                <a:latin typeface="Times New Roman" panose="02020603050405020304" pitchFamily="18" charset="0"/>
                <a:ea typeface="Times New Roman" panose="02020603050405020304" pitchFamily="18" charset="0"/>
                <a:cs typeface="Cambria" panose="02040503050406030204" pitchFamily="18" charset="0"/>
              </a:rPr>
              <a:t>tkinter</a:t>
            </a:r>
            <a:r>
              <a:rPr lang="fr-FR" sz="1800" i="1" u="none" strike="noStrike" dirty="0">
                <a:effectLst/>
                <a:latin typeface="Times New Roman" panose="02020603050405020304" pitchFamily="18" charset="0"/>
                <a:ea typeface="Times New Roman" panose="02020603050405020304" pitchFamily="18" charset="0"/>
                <a:cs typeface="Cambria" panose="02040503050406030204" pitchFamily="18" charset="0"/>
              </a:rPr>
              <a:t>, </a:t>
            </a:r>
            <a:r>
              <a:rPr lang="fr-FR" sz="1800" i="1" u="none" strike="noStrike" dirty="0" err="1">
                <a:effectLst/>
                <a:latin typeface="Times New Roman" panose="02020603050405020304" pitchFamily="18" charset="0"/>
                <a:ea typeface="Times New Roman" panose="02020603050405020304" pitchFamily="18" charset="0"/>
                <a:cs typeface="Cambria" panose="02040503050406030204" pitchFamily="18" charset="0"/>
              </a:rPr>
              <a:t>MySQLdb</a:t>
            </a:r>
            <a:r>
              <a:rPr lang="fr-FR" sz="1800" i="1" u="none" strike="noStrike" dirty="0">
                <a:effectLst/>
                <a:latin typeface="Times New Roman" panose="02020603050405020304" pitchFamily="18" charset="0"/>
                <a:ea typeface="Times New Roman" panose="02020603050405020304" pitchFamily="18" charset="0"/>
                <a:cs typeface="Cambria" panose="02040503050406030204" pitchFamily="18" charset="0"/>
              </a:rPr>
              <a:t>, et PIL pour créer une application de gestion de stock de pharmacie avec une interface graphique personnalisée. L'interface utilise `</a:t>
            </a:r>
            <a:r>
              <a:rPr lang="fr-FR" sz="1800" i="1" u="none" strike="noStrike" dirty="0" err="1">
                <a:effectLst/>
                <a:latin typeface="Times New Roman" panose="02020603050405020304" pitchFamily="18" charset="0"/>
                <a:ea typeface="Times New Roman" panose="02020603050405020304" pitchFamily="18" charset="0"/>
                <a:cs typeface="Cambria" panose="02040503050406030204" pitchFamily="18" charset="0"/>
              </a:rPr>
              <a:t>customtkinter</a:t>
            </a:r>
            <a:r>
              <a:rPr lang="fr-FR" sz="1800" i="1" u="none" strike="noStrike" dirty="0">
                <a:effectLst/>
                <a:latin typeface="Times New Roman" panose="02020603050405020304" pitchFamily="18" charset="0"/>
                <a:ea typeface="Times New Roman" panose="02020603050405020304" pitchFamily="18" charset="0"/>
                <a:cs typeface="Cambria" panose="02040503050406030204" pitchFamily="18" charset="0"/>
              </a:rPr>
              <a:t>` pour des boutons, labels, et </a:t>
            </a:r>
            <a:r>
              <a:rPr lang="fr-FR" sz="1800" i="1" u="none" strike="noStrike" dirty="0" err="1">
                <a:effectLst/>
                <a:latin typeface="Times New Roman" panose="02020603050405020304" pitchFamily="18" charset="0"/>
                <a:ea typeface="Times New Roman" panose="02020603050405020304" pitchFamily="18" charset="0"/>
                <a:cs typeface="Cambria" panose="02040503050406030204" pitchFamily="18" charset="0"/>
              </a:rPr>
              <a:t>progress</a:t>
            </a:r>
            <a:r>
              <a:rPr lang="fr-FR" sz="1800" i="1" u="none" strike="noStrike" dirty="0">
                <a:effectLst/>
                <a:latin typeface="Times New Roman" panose="02020603050405020304" pitchFamily="18" charset="0"/>
                <a:ea typeface="Times New Roman" panose="02020603050405020304" pitchFamily="18" charset="0"/>
                <a:cs typeface="Cambria" panose="02040503050406030204" pitchFamily="18" charset="0"/>
              </a:rPr>
              <a:t> bars stylisés, permettant de visualiser et gérer des produits en stock. Les fonctionnalités incluent l'ajout, la suppression, et l'affichage des produits stockés dans une base de données MySQL. L'application affiche également les produits en faible quantité et permet de gérer le stock en temps réel. </a:t>
            </a:r>
            <a:endParaRPr lang="fr-FR" sz="1800" i="1" u="none" strike="noStrike"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30098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wipe(down)">
                                      <p:cBhvr>
                                        <p:cTn id="23" dur="580">
                                          <p:stCondLst>
                                            <p:cond delay="0"/>
                                          </p:stCondLst>
                                        </p:cTn>
                                        <p:tgtEl>
                                          <p:spTgt spid="1028"/>
                                        </p:tgtEl>
                                      </p:cBhvr>
                                    </p:animEffect>
                                    <p:anim calcmode="lin" valueType="num">
                                      <p:cBhvr>
                                        <p:cTn id="24"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29" dur="26">
                                          <p:stCondLst>
                                            <p:cond delay="650"/>
                                          </p:stCondLst>
                                        </p:cTn>
                                        <p:tgtEl>
                                          <p:spTgt spid="1028"/>
                                        </p:tgtEl>
                                      </p:cBhvr>
                                      <p:to x="100000" y="60000"/>
                                    </p:animScale>
                                    <p:animScale>
                                      <p:cBhvr>
                                        <p:cTn id="30" dur="166" decel="50000">
                                          <p:stCondLst>
                                            <p:cond delay="676"/>
                                          </p:stCondLst>
                                        </p:cTn>
                                        <p:tgtEl>
                                          <p:spTgt spid="1028"/>
                                        </p:tgtEl>
                                      </p:cBhvr>
                                      <p:to x="100000" y="100000"/>
                                    </p:animScale>
                                    <p:animScale>
                                      <p:cBhvr>
                                        <p:cTn id="31" dur="26">
                                          <p:stCondLst>
                                            <p:cond delay="1312"/>
                                          </p:stCondLst>
                                        </p:cTn>
                                        <p:tgtEl>
                                          <p:spTgt spid="1028"/>
                                        </p:tgtEl>
                                      </p:cBhvr>
                                      <p:to x="100000" y="80000"/>
                                    </p:animScale>
                                    <p:animScale>
                                      <p:cBhvr>
                                        <p:cTn id="32" dur="166" decel="50000">
                                          <p:stCondLst>
                                            <p:cond delay="1338"/>
                                          </p:stCondLst>
                                        </p:cTn>
                                        <p:tgtEl>
                                          <p:spTgt spid="1028"/>
                                        </p:tgtEl>
                                      </p:cBhvr>
                                      <p:to x="100000" y="100000"/>
                                    </p:animScale>
                                    <p:animScale>
                                      <p:cBhvr>
                                        <p:cTn id="33" dur="26">
                                          <p:stCondLst>
                                            <p:cond delay="1642"/>
                                          </p:stCondLst>
                                        </p:cTn>
                                        <p:tgtEl>
                                          <p:spTgt spid="1028"/>
                                        </p:tgtEl>
                                      </p:cBhvr>
                                      <p:to x="100000" y="90000"/>
                                    </p:animScale>
                                    <p:animScale>
                                      <p:cBhvr>
                                        <p:cTn id="34" dur="166" decel="50000">
                                          <p:stCondLst>
                                            <p:cond delay="1668"/>
                                          </p:stCondLst>
                                        </p:cTn>
                                        <p:tgtEl>
                                          <p:spTgt spid="1028"/>
                                        </p:tgtEl>
                                      </p:cBhvr>
                                      <p:to x="100000" y="100000"/>
                                    </p:animScale>
                                    <p:animScale>
                                      <p:cBhvr>
                                        <p:cTn id="35" dur="26">
                                          <p:stCondLst>
                                            <p:cond delay="1808"/>
                                          </p:stCondLst>
                                        </p:cTn>
                                        <p:tgtEl>
                                          <p:spTgt spid="1028"/>
                                        </p:tgtEl>
                                      </p:cBhvr>
                                      <p:to x="100000" y="95000"/>
                                    </p:animScale>
                                    <p:animScale>
                                      <p:cBhvr>
                                        <p:cTn id="36" dur="166" decel="50000">
                                          <p:stCondLst>
                                            <p:cond delay="1834"/>
                                          </p:stCondLst>
                                        </p:cTn>
                                        <p:tgtEl>
                                          <p:spTgt spid="1028"/>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490126-58E8-7D11-4FF9-9114861AA6B8}"/>
              </a:ext>
            </a:extLst>
          </p:cNvPr>
          <p:cNvSpPr>
            <a:spLocks noGrp="1"/>
          </p:cNvSpPr>
          <p:nvPr>
            <p:ph type="title"/>
          </p:nvPr>
        </p:nvSpPr>
        <p:spPr/>
        <p:txBody>
          <a:bodyPr/>
          <a:lstStyle/>
          <a:p>
            <a:pPr algn="ctr"/>
            <a:r>
              <a:rPr lang="en-US" b="1" dirty="0">
                <a:latin typeface="Times New Roman" panose="02020603050405020304" pitchFamily="18" charset="0"/>
                <a:ea typeface="Noto Sans" panose="020B0502040504020204" pitchFamily="34"/>
                <a:cs typeface="Times New Roman" panose="02020603050405020304" pitchFamily="18" charset="0"/>
              </a:rPr>
              <a:t>5.	VIDEO DE DEMONSTRATION</a:t>
            </a:r>
            <a:endParaRPr lang="fr-FR" dirty="0"/>
          </a:p>
        </p:txBody>
      </p:sp>
      <p:sp>
        <p:nvSpPr>
          <p:cNvPr id="4" name="Oval 36">
            <a:extLst>
              <a:ext uri="{FF2B5EF4-FFF2-40B4-BE49-F238E27FC236}">
                <a16:creationId xmlns:a16="http://schemas.microsoft.com/office/drawing/2014/main" id="{0464591F-95F8-3C65-4FA6-B0340AC676B6}"/>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11</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6" name="VID-20241110-WA0016">
            <a:hlinkClick r:id="" action="ppaction://media"/>
            <a:extLst>
              <a:ext uri="{FF2B5EF4-FFF2-40B4-BE49-F238E27FC236}">
                <a16:creationId xmlns:a16="http://schemas.microsoft.com/office/drawing/2014/main" id="{4861A02F-CDEE-86D9-F4DD-7DC3200073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282132"/>
            <a:ext cx="10515600" cy="5555412"/>
          </a:xfrm>
          <a:prstGeom prst="rect">
            <a:avLst/>
          </a:prstGeom>
        </p:spPr>
      </p:pic>
    </p:spTree>
    <p:extLst>
      <p:ext uri="{BB962C8B-B14F-4D97-AF65-F5344CB8AC3E}">
        <p14:creationId xmlns:p14="http://schemas.microsoft.com/office/powerpoint/2010/main" val="19506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B83DC7-6744-2E2B-858A-C604F8CD932A}"/>
              </a:ext>
            </a:extLst>
          </p:cNvPr>
          <p:cNvSpPr>
            <a:spLocks noGrp="1"/>
          </p:cNvSpPr>
          <p:nvPr>
            <p:ph type="title"/>
          </p:nvPr>
        </p:nvSpPr>
        <p:spPr/>
        <p:txBody>
          <a:bodyPr/>
          <a:lstStyle/>
          <a:p>
            <a:pPr algn="ctr"/>
            <a:r>
              <a:rPr lang="en-US" b="1" dirty="0">
                <a:latin typeface="Times New Roman" panose="02020603050405020304" pitchFamily="18" charset="0"/>
                <a:ea typeface="Noto Sans" panose="020B0502040504020204" pitchFamily="34"/>
                <a:cs typeface="Times New Roman" panose="02020603050405020304" pitchFamily="18" charset="0"/>
              </a:rPr>
              <a:t>6.CONCLUSION</a:t>
            </a:r>
            <a:endParaRPr lang="fr-FR" dirty="0"/>
          </a:p>
        </p:txBody>
      </p:sp>
      <p:sp>
        <p:nvSpPr>
          <p:cNvPr id="4" name="Oval 36">
            <a:extLst>
              <a:ext uri="{FF2B5EF4-FFF2-40B4-BE49-F238E27FC236}">
                <a16:creationId xmlns:a16="http://schemas.microsoft.com/office/drawing/2014/main" id="{74F89100-24D7-52C3-936D-7583068BE4D1}"/>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12</a:t>
            </a:r>
          </a:p>
        </p:txBody>
      </p:sp>
      <p:sp>
        <p:nvSpPr>
          <p:cNvPr id="6" name="ZoneTexte 5">
            <a:extLst>
              <a:ext uri="{FF2B5EF4-FFF2-40B4-BE49-F238E27FC236}">
                <a16:creationId xmlns:a16="http://schemas.microsoft.com/office/drawing/2014/main" id="{91D3F8E4-A11E-EFA1-C2B9-46DE4EBEDD90}"/>
              </a:ext>
            </a:extLst>
          </p:cNvPr>
          <p:cNvSpPr txBox="1"/>
          <p:nvPr/>
        </p:nvSpPr>
        <p:spPr>
          <a:xfrm>
            <a:off x="1428093" y="2599381"/>
            <a:ext cx="9335814" cy="1659237"/>
          </a:xfrm>
          <a:prstGeom prst="rect">
            <a:avLst/>
          </a:prstGeom>
          <a:noFill/>
        </p:spPr>
        <p:txBody>
          <a:bodyPr wrap="square">
            <a:spAutoFit/>
          </a:bodyPr>
          <a:lstStyle/>
          <a:p>
            <a:pPr>
              <a:lnSpc>
                <a:spcPct val="115000"/>
              </a:lnSpc>
              <a:spcBef>
                <a:spcPts val="1200"/>
              </a:spcBef>
              <a:spcAft>
                <a:spcPts val="1200"/>
              </a:spcAft>
            </a:pP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En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somme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ce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projet</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 non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seulement</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permis</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de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développer</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une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solution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adaptée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aux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besoins</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d'une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pharmacie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mais</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il a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également</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mis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en</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lumière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l'importance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de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l'innovation</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continue et de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l'adaptabilité</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dans le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domaine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de la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technologie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Avec des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améliorations</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futures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envisagées</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l'application</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de gestion de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pharmacie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 le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potentiel</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de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devenir</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un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outil</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indispensable pour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optimiser</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les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opérations</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améliorer</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la satisfaction client et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favoriser</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la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croissance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 de </a:t>
            </a:r>
            <a:r>
              <a:rPr lang="en-US" sz="1800" i="1" dirty="0" err="1">
                <a:effectLst/>
                <a:latin typeface="Times New Roman" panose="02020603050405020304" pitchFamily="18" charset="0"/>
                <a:ea typeface="Times New Roman" panose="02020603050405020304" pitchFamily="18" charset="0"/>
                <a:cs typeface="Cambria" panose="02040503050406030204" pitchFamily="18" charset="0"/>
              </a:rPr>
              <a:t>l'entreprise</a:t>
            </a:r>
            <a:r>
              <a:rPr lang="en-US" sz="1800" i="1" dirty="0">
                <a:effectLst/>
                <a:latin typeface="Times New Roman" panose="02020603050405020304" pitchFamily="18" charset="0"/>
                <a:ea typeface="Times New Roman" panose="02020603050405020304" pitchFamily="18" charset="0"/>
                <a:cs typeface="Cambria" panose="02040503050406030204" pitchFamily="18" charset="0"/>
              </a:rPr>
              <a:t>.</a:t>
            </a:r>
            <a:endParaRPr lang="fr-FR" sz="1600" i="1"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19283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B41F20-C0C6-6864-97A9-0BE1D2D7611B}"/>
              </a:ext>
            </a:extLst>
          </p:cNvPr>
          <p:cNvSpPr>
            <a:spLocks noGrp="1"/>
          </p:cNvSpPr>
          <p:nvPr>
            <p:ph type="title"/>
          </p:nvPr>
        </p:nvSpPr>
        <p:spPr/>
        <p:txBody>
          <a:bodyPr/>
          <a:lstStyle/>
          <a:p>
            <a:r>
              <a:rPr lang="en-US" b="1">
                <a:latin typeface="Times New Roman" panose="02020603050405020304" pitchFamily="18" charset="0"/>
                <a:ea typeface="Noto Sans" panose="020B0502040504020204" pitchFamily="34"/>
                <a:cs typeface="Times New Roman" panose="02020603050405020304" pitchFamily="18" charset="0"/>
              </a:rPr>
              <a:t>Membres de l’équipe</a:t>
            </a:r>
            <a:endParaRPr lang="fr-FR" dirty="0"/>
          </a:p>
        </p:txBody>
      </p:sp>
      <p:sp>
        <p:nvSpPr>
          <p:cNvPr id="4" name="Espace réservé du contenu 2">
            <a:extLst>
              <a:ext uri="{FF2B5EF4-FFF2-40B4-BE49-F238E27FC236}">
                <a16:creationId xmlns:a16="http://schemas.microsoft.com/office/drawing/2014/main" id="{17F4C274-F990-A329-1A70-771C532A1D52}"/>
              </a:ext>
            </a:extLst>
          </p:cNvPr>
          <p:cNvSpPr>
            <a:spLocks noGrp="1"/>
          </p:cNvSpPr>
          <p:nvPr>
            <p:ph idx="1"/>
          </p:nvPr>
        </p:nvSpPr>
        <p:spPr>
          <a:xfrm>
            <a:off x="2506745" y="2506662"/>
            <a:ext cx="10515600" cy="4351338"/>
          </a:xfrm>
        </p:spPr>
        <p:txBody>
          <a:bodyPr>
            <a:normAutofit/>
          </a:bodyPr>
          <a:lstStyle/>
          <a:p>
            <a:pPr>
              <a:buFont typeface="Wingdings" panose="05000000000000000000" pitchFamily="2" charset="2"/>
              <a:buChar char="ü"/>
            </a:pPr>
            <a:r>
              <a:rPr lang="fr-FR" sz="4000" dirty="0">
                <a:latin typeface="Times New Roman" panose="02020603050405020304" pitchFamily="18" charset="0"/>
                <a:cs typeface="Times New Roman" panose="02020603050405020304" pitchFamily="18" charset="0"/>
              </a:rPr>
              <a:t>Yarame BA</a:t>
            </a:r>
          </a:p>
          <a:p>
            <a:pPr>
              <a:buFont typeface="Wingdings" panose="05000000000000000000" pitchFamily="2" charset="2"/>
              <a:buChar char="ü"/>
            </a:pPr>
            <a:r>
              <a:rPr lang="fr-FR" sz="4000" dirty="0" err="1">
                <a:latin typeface="Times New Roman" panose="02020603050405020304" pitchFamily="18" charset="0"/>
                <a:cs typeface="Times New Roman" panose="02020603050405020304" pitchFamily="18" charset="0"/>
              </a:rPr>
              <a:t>Mouskeba</a:t>
            </a:r>
            <a:r>
              <a:rPr lang="fr-FR" sz="4000" dirty="0">
                <a:latin typeface="Times New Roman" panose="02020603050405020304" pitchFamily="18" charset="0"/>
                <a:cs typeface="Times New Roman" panose="02020603050405020304" pitchFamily="18" charset="0"/>
              </a:rPr>
              <a:t> BADJINKA</a:t>
            </a:r>
          </a:p>
          <a:p>
            <a:pPr>
              <a:buFont typeface="Wingdings" panose="05000000000000000000" pitchFamily="2" charset="2"/>
              <a:buChar char="ü"/>
            </a:pPr>
            <a:r>
              <a:rPr lang="fr-FR" sz="4000" dirty="0">
                <a:latin typeface="Times New Roman" panose="02020603050405020304" pitchFamily="18" charset="0"/>
                <a:cs typeface="Times New Roman" panose="02020603050405020304" pitchFamily="18" charset="0"/>
              </a:rPr>
              <a:t>NDIAGA FALL</a:t>
            </a:r>
          </a:p>
          <a:p>
            <a:pPr>
              <a:buFont typeface="Wingdings" panose="05000000000000000000" pitchFamily="2" charset="2"/>
              <a:buChar char="ü"/>
            </a:pPr>
            <a:r>
              <a:rPr lang="fr-FR" sz="4000" dirty="0">
                <a:latin typeface="Times New Roman" panose="02020603050405020304" pitchFamily="18" charset="0"/>
                <a:cs typeface="Times New Roman" panose="02020603050405020304" pitchFamily="18" charset="0"/>
              </a:rPr>
              <a:t>Awa SENE</a:t>
            </a:r>
            <a:endParaRPr lang="es-ES" sz="4000" dirty="0">
              <a:latin typeface="Times New Roman" panose="02020603050405020304" pitchFamily="18" charset="0"/>
              <a:cs typeface="Times New Roman" panose="02020603050405020304" pitchFamily="18" charset="0"/>
            </a:endParaRPr>
          </a:p>
        </p:txBody>
      </p:sp>
      <p:sp>
        <p:nvSpPr>
          <p:cNvPr id="5" name="Oval 36">
            <a:extLst>
              <a:ext uri="{FF2B5EF4-FFF2-40B4-BE49-F238E27FC236}">
                <a16:creationId xmlns:a16="http://schemas.microsoft.com/office/drawing/2014/main" id="{91058B25-8E84-52C2-CFA4-ABA47E98F04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r>
              <a:rPr lang="en-GB" dirty="0">
                <a:solidFill>
                  <a:srgbClr val="FFFFFF"/>
                </a:solidFill>
                <a:latin typeface="Noto Sans" panose="020B0502040504020204" pitchFamily="34"/>
                <a:ea typeface="Noto Sans" panose="020B0502040504020204" pitchFamily="34"/>
                <a:cs typeface="Noto Sans" panose="020B0502040504020204" pitchFamily="34"/>
              </a:rPr>
              <a:t>3</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294840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41E4CD87-795F-032D-8741-5F8C58A6AF90}"/>
              </a:ext>
            </a:extLst>
          </p:cNvPr>
          <p:cNvSpPr txBox="1"/>
          <p:nvPr/>
        </p:nvSpPr>
        <p:spPr>
          <a:xfrm>
            <a:off x="762403" y="2375493"/>
            <a:ext cx="11618133" cy="923330"/>
          </a:xfrm>
          <a:prstGeom prst="rect">
            <a:avLst/>
          </a:prstGeom>
          <a:noFill/>
        </p:spPr>
        <p:txBody>
          <a:bodyPr wrap="square" rtlCol="0">
            <a:spAutoFit/>
          </a:bodyPr>
          <a:lstStyle/>
          <a:p>
            <a:r>
              <a:rPr lang="fr-FR" sz="5400" b="1" dirty="0">
                <a:ln w="12700" cmpd="sng">
                  <a:solidFill>
                    <a:schemeClr val="bg2">
                      <a:lumMod val="10000"/>
                    </a:schemeClr>
                  </a:solidFill>
                  <a:prstDash val="solid"/>
                </a:ln>
                <a:solidFill>
                  <a:srgbClr val="69CB03"/>
                </a:solidFill>
                <a:effectLst>
                  <a:reflection blurRad="6350" stA="55000" endA="300" endPos="45500" dir="5400000" sy="-100000" algn="bl" rotWithShape="0"/>
                </a:effectLst>
                <a:latin typeface="Algerian" panose="04020705040A02060702" pitchFamily="82" charset="0"/>
              </a:rPr>
              <a:t>Merci pour votre attention!!!</a:t>
            </a:r>
            <a:endParaRPr lang="es-ES" sz="5400" b="1" dirty="0">
              <a:ln w="12700" cmpd="sng">
                <a:solidFill>
                  <a:schemeClr val="bg2">
                    <a:lumMod val="10000"/>
                  </a:schemeClr>
                </a:solidFill>
                <a:prstDash val="solid"/>
              </a:ln>
              <a:solidFill>
                <a:srgbClr val="69CB03"/>
              </a:solidFill>
              <a:effectLst>
                <a:reflection blurRad="6350" stA="55000" endA="300" endPos="45500" dir="5400000" sy="-100000" algn="bl" rotWithShape="0"/>
              </a:effectLst>
              <a:latin typeface="Algerian" panose="04020705040A02060702" pitchFamily="82" charset="0"/>
            </a:endParaRPr>
          </a:p>
        </p:txBody>
      </p:sp>
      <p:pic>
        <p:nvPicPr>
          <p:cNvPr id="5" name="Picture 2">
            <a:extLst>
              <a:ext uri="{FF2B5EF4-FFF2-40B4-BE49-F238E27FC236}">
                <a16:creationId xmlns:a16="http://schemas.microsoft.com/office/drawing/2014/main" id="{EC4F712B-F740-5C92-113C-F3CF833A6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807" y="3211615"/>
            <a:ext cx="3646385" cy="3646385"/>
          </a:xfrm>
          <a:prstGeom prst="rect">
            <a:avLst/>
          </a:prstGeom>
          <a:noFill/>
          <a:extLst>
            <a:ext uri="{909E8E84-426E-40DD-AFC4-6F175D3DCCD1}">
              <a14:hiddenFill xmlns:a14="http://schemas.microsoft.com/office/drawing/2010/main">
                <a:solidFill>
                  <a:srgbClr val="FFFFFF"/>
                </a:solidFill>
              </a14:hiddenFill>
            </a:ext>
          </a:extLst>
        </p:spPr>
      </p:pic>
      <p:sp>
        <p:nvSpPr>
          <p:cNvPr id="6" name="Oval 36">
            <a:extLst>
              <a:ext uri="{FF2B5EF4-FFF2-40B4-BE49-F238E27FC236}">
                <a16:creationId xmlns:a16="http://schemas.microsoft.com/office/drawing/2014/main" id="{7B381A2B-39A0-95EA-1865-6190447A21D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14</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24612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36">
            <a:extLst>
              <a:ext uri="{FF2B5EF4-FFF2-40B4-BE49-F238E27FC236}">
                <a16:creationId xmlns:a16="http://schemas.microsoft.com/office/drawing/2014/main" id="{2202E168-318E-4014-48F8-2BF044F436CB}"/>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a:t>
            </a:r>
          </a:p>
        </p:txBody>
      </p:sp>
      <p:sp>
        <p:nvSpPr>
          <p:cNvPr id="3" name="TextBox 4">
            <a:extLst>
              <a:ext uri="{FF2B5EF4-FFF2-40B4-BE49-F238E27FC236}">
                <a16:creationId xmlns:a16="http://schemas.microsoft.com/office/drawing/2014/main" id="{E7DAB92E-53A8-DEDA-DDEC-3D3F8FF4ADDF}"/>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dirty="0">
                <a:latin typeface="Noto Sans" panose="020B0502040504020204" pitchFamily="34"/>
                <a:ea typeface="Noto Sans" panose="020B0502040504020204" pitchFamily="34"/>
                <a:cs typeface="Noto Sans" panose="020B0502040504020204" pitchFamily="34"/>
              </a:rPr>
              <a:t>PLAN</a:t>
            </a:r>
            <a:endPar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 name="Rectangle: Rounded Corners 2">
            <a:extLst>
              <a:ext uri="{FF2B5EF4-FFF2-40B4-BE49-F238E27FC236}">
                <a16:creationId xmlns:a16="http://schemas.microsoft.com/office/drawing/2014/main" id="{334A8867-A512-867D-97CD-3B4F2349A147}"/>
              </a:ext>
            </a:extLst>
          </p:cNvPr>
          <p:cNvSpPr/>
          <p:nvPr/>
        </p:nvSpPr>
        <p:spPr>
          <a:xfrm>
            <a:off x="2964071" y="1527451"/>
            <a:ext cx="139774" cy="405741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Arrow: Pentagon 5">
            <a:extLst>
              <a:ext uri="{FF2B5EF4-FFF2-40B4-BE49-F238E27FC236}">
                <a16:creationId xmlns:a16="http://schemas.microsoft.com/office/drawing/2014/main" id="{0686367B-2053-E042-CFED-A7566949E6C9}"/>
              </a:ext>
            </a:extLst>
          </p:cNvPr>
          <p:cNvSpPr/>
          <p:nvPr/>
        </p:nvSpPr>
        <p:spPr>
          <a:xfrm>
            <a:off x="3103846" y="1844090"/>
            <a:ext cx="1615436" cy="640806"/>
          </a:xfrm>
          <a:prstGeom prst="homePlat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Rectangle: Rounded Corners 23">
            <a:extLst>
              <a:ext uri="{FF2B5EF4-FFF2-40B4-BE49-F238E27FC236}">
                <a16:creationId xmlns:a16="http://schemas.microsoft.com/office/drawing/2014/main" id="{8A6CDBB8-2269-6B7C-7CF8-3B8BD4CC1464}"/>
              </a:ext>
            </a:extLst>
          </p:cNvPr>
          <p:cNvSpPr/>
          <p:nvPr/>
        </p:nvSpPr>
        <p:spPr>
          <a:xfrm rot="5400000">
            <a:off x="2964071" y="4988541"/>
            <a:ext cx="139774" cy="125096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TextBox 26">
            <a:extLst>
              <a:ext uri="{FF2B5EF4-FFF2-40B4-BE49-F238E27FC236}">
                <a16:creationId xmlns:a16="http://schemas.microsoft.com/office/drawing/2014/main" id="{A0660409-FC40-D624-DE57-71A3F84AF2BB}"/>
              </a:ext>
            </a:extLst>
          </p:cNvPr>
          <p:cNvSpPr txBox="1"/>
          <p:nvPr/>
        </p:nvSpPr>
        <p:spPr>
          <a:xfrm>
            <a:off x="3252401" y="1902435"/>
            <a:ext cx="109893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01</a:t>
            </a:r>
            <a:endParaRPr kumimoji="0" lang="en-GB" sz="3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 name="TextBox 32">
            <a:extLst>
              <a:ext uri="{FF2B5EF4-FFF2-40B4-BE49-F238E27FC236}">
                <a16:creationId xmlns:a16="http://schemas.microsoft.com/office/drawing/2014/main" id="{247C293F-3B68-931E-DB1C-371F94DF7064}"/>
              </a:ext>
            </a:extLst>
          </p:cNvPr>
          <p:cNvSpPr txBox="1"/>
          <p:nvPr/>
        </p:nvSpPr>
        <p:spPr>
          <a:xfrm>
            <a:off x="2958234" y="2962776"/>
            <a:ext cx="109893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a:t>
            </a:r>
            <a:r>
              <a:rPr kumimoji="0" lang="en-US"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3</a:t>
            </a:r>
            <a:endParaRPr kumimoji="0" lang="en-GB" sz="3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9" name="TextBox 34">
            <a:extLst>
              <a:ext uri="{FF2B5EF4-FFF2-40B4-BE49-F238E27FC236}">
                <a16:creationId xmlns:a16="http://schemas.microsoft.com/office/drawing/2014/main" id="{E6086C53-CEBA-6D2B-3C2A-ACF99DEA245F}"/>
              </a:ext>
            </a:extLst>
          </p:cNvPr>
          <p:cNvSpPr txBox="1"/>
          <p:nvPr/>
        </p:nvSpPr>
        <p:spPr>
          <a:xfrm>
            <a:off x="2958234" y="4049025"/>
            <a:ext cx="109893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a:t>
            </a:r>
            <a:r>
              <a:rPr kumimoji="0" lang="en-US"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5</a:t>
            </a:r>
            <a:endParaRPr kumimoji="0" lang="en-GB" sz="3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0" name="TextBox 40">
            <a:extLst>
              <a:ext uri="{FF2B5EF4-FFF2-40B4-BE49-F238E27FC236}">
                <a16:creationId xmlns:a16="http://schemas.microsoft.com/office/drawing/2014/main" id="{CB07D140-F676-9DB0-0E63-A6D4D1943499}"/>
              </a:ext>
            </a:extLst>
          </p:cNvPr>
          <p:cNvSpPr txBox="1"/>
          <p:nvPr/>
        </p:nvSpPr>
        <p:spPr>
          <a:xfrm>
            <a:off x="5289616" y="1747031"/>
            <a:ext cx="1177107"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6500" b="1" i="0" u="none" strike="noStrike" kern="1200" cap="none" spc="0" normalizeH="0" baseline="0" noProof="0" dirty="0">
                <a:ln>
                  <a:noFill/>
                </a:ln>
                <a:solidFill>
                  <a:srgbClr val="C2C923"/>
                </a:solidFill>
                <a:effectLst/>
                <a:uLnTx/>
                <a:uFillTx/>
                <a:latin typeface="Open Sans" panose="020B0606030504020204" pitchFamily="34" charset="0"/>
                <a:ea typeface="+mn-ea"/>
                <a:cs typeface="+mn-cs"/>
              </a:rPr>
              <a:t>01</a:t>
            </a:r>
            <a:endParaRPr kumimoji="0" lang="en-GB" sz="6500" b="1" i="0" u="none" strike="noStrike" kern="1200" cap="none" spc="0" normalizeH="0" baseline="0" noProof="0" dirty="0">
              <a:ln>
                <a:noFill/>
              </a:ln>
              <a:solidFill>
                <a:srgbClr val="C2C923"/>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1" name="TextBox 41">
            <a:extLst>
              <a:ext uri="{FF2B5EF4-FFF2-40B4-BE49-F238E27FC236}">
                <a16:creationId xmlns:a16="http://schemas.microsoft.com/office/drawing/2014/main" id="{E60CC03A-2351-D403-AD7B-44A36933180C}"/>
              </a:ext>
            </a:extLst>
          </p:cNvPr>
          <p:cNvSpPr txBox="1"/>
          <p:nvPr/>
        </p:nvSpPr>
        <p:spPr>
          <a:xfrm>
            <a:off x="5141797" y="2872552"/>
            <a:ext cx="1375716"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6500" b="1" i="0" u="none" strike="noStrike" kern="1200" cap="none" spc="0" normalizeH="0" baseline="0" noProof="0" dirty="0">
                <a:ln>
                  <a:noFill/>
                </a:ln>
                <a:solidFill>
                  <a:srgbClr val="8C921A"/>
                </a:solidFill>
                <a:effectLst/>
                <a:uLnTx/>
                <a:uFillTx/>
                <a:latin typeface="Open Sans" panose="020B0606030504020204" pitchFamily="34" charset="0"/>
                <a:ea typeface="+mn-ea"/>
                <a:cs typeface="+mn-cs"/>
              </a:rPr>
              <a:t>0</a:t>
            </a:r>
            <a:r>
              <a:rPr kumimoji="0" lang="en-US" sz="6500" b="1" i="0" u="none" strike="noStrike" kern="1200" cap="none" spc="0" normalizeH="0" baseline="0" noProof="0" dirty="0">
                <a:ln>
                  <a:noFill/>
                </a:ln>
                <a:solidFill>
                  <a:srgbClr val="8C921A"/>
                </a:solidFill>
                <a:effectLst/>
                <a:uLnTx/>
                <a:uFillTx/>
                <a:latin typeface="Open Sans" panose="020B0606030504020204" pitchFamily="34" charset="0"/>
              </a:rPr>
              <a:t>2</a:t>
            </a:r>
            <a:endParaRPr kumimoji="0" lang="en-GB" sz="6500" b="1" i="0" u="none" strike="noStrike" kern="1200" cap="none" spc="0" normalizeH="0" baseline="0" noProof="0" dirty="0">
              <a:ln>
                <a:noFill/>
              </a:ln>
              <a:solidFill>
                <a:srgbClr val="8C921A"/>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2" name="TextBox 42">
            <a:extLst>
              <a:ext uri="{FF2B5EF4-FFF2-40B4-BE49-F238E27FC236}">
                <a16:creationId xmlns:a16="http://schemas.microsoft.com/office/drawing/2014/main" id="{4CEB5CD0-6657-AFAC-0995-40FA9B10B7A6}"/>
              </a:ext>
            </a:extLst>
          </p:cNvPr>
          <p:cNvSpPr txBox="1"/>
          <p:nvPr/>
        </p:nvSpPr>
        <p:spPr>
          <a:xfrm>
            <a:off x="6307904" y="2068468"/>
            <a:ext cx="2197556"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rPr>
              <a:t>INTRODUCTION</a:t>
            </a:r>
          </a:p>
        </p:txBody>
      </p:sp>
      <p:sp>
        <p:nvSpPr>
          <p:cNvPr id="13" name="TextBox 43">
            <a:extLst>
              <a:ext uri="{FF2B5EF4-FFF2-40B4-BE49-F238E27FC236}">
                <a16:creationId xmlns:a16="http://schemas.microsoft.com/office/drawing/2014/main" id="{F869D8BC-61A6-6684-62F7-B91985E7279C}"/>
              </a:ext>
            </a:extLst>
          </p:cNvPr>
          <p:cNvSpPr txBox="1"/>
          <p:nvPr/>
        </p:nvSpPr>
        <p:spPr>
          <a:xfrm>
            <a:off x="6342417" y="3081263"/>
            <a:ext cx="2055131"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rPr>
              <a:t>OBJECTIFS</a:t>
            </a:r>
            <a:r>
              <a:rPr kumimoji="0" lang="en-GB" sz="1600" b="1" i="0" u="none" strike="noStrike" kern="1200" cap="none" spc="0" normalizeH="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rPr>
              <a:t> DU PROJET</a:t>
            </a:r>
            <a:endParaRPr kumimoji="0" lang="en-GB" sz="16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14" name="TextBox 44">
            <a:extLst>
              <a:ext uri="{FF2B5EF4-FFF2-40B4-BE49-F238E27FC236}">
                <a16:creationId xmlns:a16="http://schemas.microsoft.com/office/drawing/2014/main" id="{5B237B81-6139-CF64-A756-F77C192090D4}"/>
              </a:ext>
            </a:extLst>
          </p:cNvPr>
          <p:cNvSpPr txBox="1"/>
          <p:nvPr/>
        </p:nvSpPr>
        <p:spPr>
          <a:xfrm>
            <a:off x="8259499" y="1747031"/>
            <a:ext cx="1414283"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6500" b="1" i="0" u="none" strike="noStrike" kern="1200" cap="none" spc="0" normalizeH="0" baseline="0" noProof="0" dirty="0">
                <a:ln>
                  <a:noFill/>
                </a:ln>
                <a:solidFill>
                  <a:srgbClr val="2C6514"/>
                </a:solidFill>
                <a:effectLst/>
                <a:uLnTx/>
                <a:uFillTx/>
                <a:latin typeface="Open Sans" panose="020B0606030504020204" pitchFamily="34" charset="0"/>
                <a:ea typeface="+mn-ea"/>
                <a:cs typeface="+mn-cs"/>
              </a:rPr>
              <a:t>0</a:t>
            </a:r>
            <a:r>
              <a:rPr kumimoji="0" lang="en-US" sz="6500" b="1" i="0" u="none" strike="noStrike" kern="1200" cap="none" spc="0" normalizeH="0" baseline="0" noProof="0" dirty="0">
                <a:ln>
                  <a:noFill/>
                </a:ln>
                <a:solidFill>
                  <a:srgbClr val="2C6514"/>
                </a:solidFill>
                <a:effectLst/>
                <a:uLnTx/>
                <a:uFillTx/>
                <a:latin typeface="Open Sans" panose="020B0606030504020204" pitchFamily="34" charset="0"/>
              </a:rPr>
              <a:t>4</a:t>
            </a:r>
            <a:endParaRPr kumimoji="0" lang="en-GB" sz="6500" b="1" i="0" u="none" strike="noStrike" kern="1200" cap="none" spc="0" normalizeH="0" baseline="0" noProof="0" dirty="0">
              <a:ln>
                <a:noFill/>
              </a:ln>
              <a:solidFill>
                <a:srgbClr val="2C6514"/>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5" name="TextBox 45">
            <a:extLst>
              <a:ext uri="{FF2B5EF4-FFF2-40B4-BE49-F238E27FC236}">
                <a16:creationId xmlns:a16="http://schemas.microsoft.com/office/drawing/2014/main" id="{F1E742F5-7D86-E04B-3125-AABA6C213761}"/>
              </a:ext>
            </a:extLst>
          </p:cNvPr>
          <p:cNvSpPr txBox="1"/>
          <p:nvPr/>
        </p:nvSpPr>
        <p:spPr>
          <a:xfrm>
            <a:off x="9493006" y="1996304"/>
            <a:ext cx="2365914"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rPr>
              <a:t>METHODOLOGIE</a:t>
            </a:r>
          </a:p>
        </p:txBody>
      </p:sp>
      <p:sp>
        <p:nvSpPr>
          <p:cNvPr id="16" name="TextBox 46">
            <a:extLst>
              <a:ext uri="{FF2B5EF4-FFF2-40B4-BE49-F238E27FC236}">
                <a16:creationId xmlns:a16="http://schemas.microsoft.com/office/drawing/2014/main" id="{2011B2FD-2CFE-4CB8-79D2-6CBA68E16E60}"/>
              </a:ext>
            </a:extLst>
          </p:cNvPr>
          <p:cNvSpPr txBox="1"/>
          <p:nvPr/>
        </p:nvSpPr>
        <p:spPr>
          <a:xfrm>
            <a:off x="8434248" y="2921979"/>
            <a:ext cx="1177108"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6500" b="1" i="0" u="none" strike="noStrike" kern="1200" cap="none" spc="0" normalizeH="0" baseline="0" noProof="0" dirty="0">
                <a:ln>
                  <a:noFill/>
                </a:ln>
                <a:solidFill>
                  <a:srgbClr val="8ED973"/>
                </a:solidFill>
                <a:effectLst/>
                <a:uLnTx/>
                <a:uFillTx/>
                <a:latin typeface="Open Sans" panose="020B0606030504020204" pitchFamily="34" charset="0"/>
                <a:ea typeface="+mn-ea"/>
                <a:cs typeface="+mn-cs"/>
              </a:rPr>
              <a:t>0</a:t>
            </a:r>
            <a:r>
              <a:rPr kumimoji="0" lang="en-US" sz="6500" b="1" i="0" u="none" strike="noStrike" kern="1200" cap="none" spc="0" normalizeH="0" baseline="0" noProof="0" dirty="0">
                <a:ln>
                  <a:noFill/>
                </a:ln>
                <a:solidFill>
                  <a:srgbClr val="8ED973"/>
                </a:solidFill>
                <a:effectLst/>
                <a:uLnTx/>
                <a:uFillTx/>
                <a:latin typeface="Open Sans" panose="020B0606030504020204" pitchFamily="34" charset="0"/>
              </a:rPr>
              <a:t>5</a:t>
            </a:r>
            <a:endParaRPr kumimoji="0" lang="en-GB" sz="6500" b="1" i="0" u="none" strike="noStrike" kern="1200" cap="none" spc="0" normalizeH="0" baseline="0" noProof="0" dirty="0">
              <a:ln>
                <a:noFill/>
              </a:ln>
              <a:solidFill>
                <a:srgbClr val="8ED973"/>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7" name="TextBox 47">
            <a:extLst>
              <a:ext uri="{FF2B5EF4-FFF2-40B4-BE49-F238E27FC236}">
                <a16:creationId xmlns:a16="http://schemas.microsoft.com/office/drawing/2014/main" id="{438F9DD7-ED04-F9CA-A1FB-CA25FA0867FF}"/>
              </a:ext>
            </a:extLst>
          </p:cNvPr>
          <p:cNvSpPr txBox="1"/>
          <p:nvPr/>
        </p:nvSpPr>
        <p:spPr>
          <a:xfrm>
            <a:off x="9493006" y="3166783"/>
            <a:ext cx="2365913"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rPr>
              <a:t>VIDEO</a:t>
            </a:r>
            <a:r>
              <a:rPr kumimoji="0" lang="en-GB" sz="1600" b="1" i="0" u="none" strike="noStrike" kern="1200" cap="none" spc="0" normalizeH="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rPr>
              <a:t> DE DEMONSTRATION</a:t>
            </a:r>
            <a:endParaRPr kumimoji="0" lang="en-GB" sz="16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18" name="TextBox 48">
            <a:extLst>
              <a:ext uri="{FF2B5EF4-FFF2-40B4-BE49-F238E27FC236}">
                <a16:creationId xmlns:a16="http://schemas.microsoft.com/office/drawing/2014/main" id="{AC664E6F-FA9D-8E35-2CEF-A40408896860}"/>
              </a:ext>
            </a:extLst>
          </p:cNvPr>
          <p:cNvSpPr txBox="1"/>
          <p:nvPr/>
        </p:nvSpPr>
        <p:spPr>
          <a:xfrm>
            <a:off x="6343129" y="4336908"/>
            <a:ext cx="2309364"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rPr>
              <a:t>TECHNOLOGIES</a:t>
            </a:r>
            <a:r>
              <a:rPr kumimoji="0" lang="en-GB" sz="1600" b="1" i="0" u="none" strike="noStrike" kern="1200" cap="none" spc="0" normalizeH="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rPr>
              <a:t> UTILISEES</a:t>
            </a:r>
            <a:endParaRPr kumimoji="0" lang="en-GB" sz="16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19" name="TextBox 49">
            <a:extLst>
              <a:ext uri="{FF2B5EF4-FFF2-40B4-BE49-F238E27FC236}">
                <a16:creationId xmlns:a16="http://schemas.microsoft.com/office/drawing/2014/main" id="{C347B4A0-3A57-96FD-24E3-74AF27B56F78}"/>
              </a:ext>
            </a:extLst>
          </p:cNvPr>
          <p:cNvSpPr txBox="1"/>
          <p:nvPr/>
        </p:nvSpPr>
        <p:spPr>
          <a:xfrm>
            <a:off x="5190311" y="4096929"/>
            <a:ext cx="1375716"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6500" b="1" i="0" u="none" strike="noStrike" kern="1200" cap="none" spc="0" normalizeH="0" baseline="0" noProof="0" dirty="0">
                <a:ln>
                  <a:noFill/>
                </a:ln>
                <a:solidFill>
                  <a:srgbClr val="4F9F0A"/>
                </a:solidFill>
                <a:effectLst/>
                <a:uLnTx/>
                <a:uFillTx/>
                <a:latin typeface="Open Sans" panose="020B0606030504020204" pitchFamily="34" charset="0"/>
                <a:ea typeface="+mn-ea"/>
                <a:cs typeface="+mn-cs"/>
              </a:rPr>
              <a:t>0</a:t>
            </a:r>
            <a:r>
              <a:rPr kumimoji="0" lang="en-US" sz="6500" b="1" i="0" u="none" strike="noStrike" kern="1200" cap="none" spc="0" normalizeH="0" baseline="0" noProof="0" dirty="0">
                <a:ln>
                  <a:noFill/>
                </a:ln>
                <a:solidFill>
                  <a:srgbClr val="4F9F0A"/>
                </a:solidFill>
                <a:effectLst/>
                <a:uLnTx/>
                <a:uFillTx/>
                <a:latin typeface="Open Sans" panose="020B0606030504020204" pitchFamily="34" charset="0"/>
              </a:rPr>
              <a:t>3</a:t>
            </a:r>
            <a:endParaRPr kumimoji="0" lang="en-GB" sz="6500" b="1" i="0" u="none" strike="noStrike" kern="1200" cap="none" spc="0" normalizeH="0" baseline="0" noProof="0" dirty="0">
              <a:ln>
                <a:noFill/>
              </a:ln>
              <a:solidFill>
                <a:srgbClr val="4F9F0A"/>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0" name="Arrow: Pentagon 5">
            <a:extLst>
              <a:ext uri="{FF2B5EF4-FFF2-40B4-BE49-F238E27FC236}">
                <a16:creationId xmlns:a16="http://schemas.microsoft.com/office/drawing/2014/main" id="{4B12FCF6-9B56-855F-48B1-FAD8EC9DB60D}"/>
              </a:ext>
            </a:extLst>
          </p:cNvPr>
          <p:cNvSpPr/>
          <p:nvPr/>
        </p:nvSpPr>
        <p:spPr>
          <a:xfrm>
            <a:off x="3096652" y="2872552"/>
            <a:ext cx="1615436" cy="640806"/>
          </a:xfrm>
          <a:prstGeom prst="homePlate">
            <a:avLst/>
          </a:prstGeom>
          <a:solidFill>
            <a:srgbClr val="4F9F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Arrow: Pentagon 5">
            <a:extLst>
              <a:ext uri="{FF2B5EF4-FFF2-40B4-BE49-F238E27FC236}">
                <a16:creationId xmlns:a16="http://schemas.microsoft.com/office/drawing/2014/main" id="{FFDD7558-A0CA-7FBD-B6EC-5AE330DAE40E}"/>
              </a:ext>
            </a:extLst>
          </p:cNvPr>
          <p:cNvSpPr/>
          <p:nvPr/>
        </p:nvSpPr>
        <p:spPr>
          <a:xfrm>
            <a:off x="3088436" y="3909601"/>
            <a:ext cx="1615436" cy="640806"/>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Arrow: Pentagon 5">
            <a:extLst>
              <a:ext uri="{FF2B5EF4-FFF2-40B4-BE49-F238E27FC236}">
                <a16:creationId xmlns:a16="http://schemas.microsoft.com/office/drawing/2014/main" id="{1020C65F-81EB-7852-5702-3DC636D34DDC}"/>
              </a:ext>
            </a:extLst>
          </p:cNvPr>
          <p:cNvSpPr/>
          <p:nvPr/>
        </p:nvSpPr>
        <p:spPr>
          <a:xfrm rot="10800000">
            <a:off x="1353189" y="2268523"/>
            <a:ext cx="1615436" cy="640806"/>
          </a:xfrm>
          <a:prstGeom prst="homePlate">
            <a:avLst/>
          </a:prstGeom>
          <a:solidFill>
            <a:srgbClr val="8C9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Arrow: Pentagon 5">
            <a:extLst>
              <a:ext uri="{FF2B5EF4-FFF2-40B4-BE49-F238E27FC236}">
                <a16:creationId xmlns:a16="http://schemas.microsoft.com/office/drawing/2014/main" id="{3FD088E6-261B-D95D-96E1-8C8FB3804A88}"/>
              </a:ext>
            </a:extLst>
          </p:cNvPr>
          <p:cNvSpPr/>
          <p:nvPr/>
        </p:nvSpPr>
        <p:spPr>
          <a:xfrm rot="10800000">
            <a:off x="1357567" y="3336646"/>
            <a:ext cx="1615436" cy="640806"/>
          </a:xfrm>
          <a:prstGeom prst="homePlate">
            <a:avLst/>
          </a:prstGeom>
          <a:solidFill>
            <a:srgbClr val="2C6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Arrow: Pentagon 5">
            <a:extLst>
              <a:ext uri="{FF2B5EF4-FFF2-40B4-BE49-F238E27FC236}">
                <a16:creationId xmlns:a16="http://schemas.microsoft.com/office/drawing/2014/main" id="{1EA968D8-CBF9-3855-31C3-354ADF69AEE4}"/>
              </a:ext>
            </a:extLst>
          </p:cNvPr>
          <p:cNvSpPr/>
          <p:nvPr/>
        </p:nvSpPr>
        <p:spPr>
          <a:xfrm rot="10800000">
            <a:off x="1340403" y="4412797"/>
            <a:ext cx="1615436" cy="640806"/>
          </a:xfrm>
          <a:prstGeom prst="homePlat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TextBox 46">
            <a:extLst>
              <a:ext uri="{FF2B5EF4-FFF2-40B4-BE49-F238E27FC236}">
                <a16:creationId xmlns:a16="http://schemas.microsoft.com/office/drawing/2014/main" id="{55BAC2AA-F74F-F92F-60F1-2343DCD140C5}"/>
              </a:ext>
            </a:extLst>
          </p:cNvPr>
          <p:cNvSpPr txBox="1"/>
          <p:nvPr/>
        </p:nvSpPr>
        <p:spPr>
          <a:xfrm>
            <a:off x="8434248" y="4096928"/>
            <a:ext cx="1177108"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6500" b="1" i="0" u="none" strike="noStrike" kern="1200" cap="none" spc="0" normalizeH="0" baseline="0" noProof="0" dirty="0">
                <a:ln>
                  <a:noFill/>
                </a:ln>
                <a:solidFill>
                  <a:srgbClr val="C2C923"/>
                </a:solidFill>
                <a:effectLst/>
                <a:uLnTx/>
                <a:uFillTx/>
                <a:latin typeface="Open Sans" panose="020B0606030504020204" pitchFamily="34" charset="0"/>
                <a:ea typeface="+mn-ea"/>
                <a:cs typeface="+mn-cs"/>
              </a:rPr>
              <a:t>0</a:t>
            </a:r>
            <a:r>
              <a:rPr lang="en-US" sz="6500" b="1" dirty="0">
                <a:solidFill>
                  <a:srgbClr val="C2C923"/>
                </a:solidFill>
                <a:latin typeface="Open Sans" panose="020B0606030504020204" pitchFamily="34" charset="0"/>
              </a:rPr>
              <a:t>6</a:t>
            </a:r>
            <a:endParaRPr kumimoji="0" lang="en-GB" sz="6500" b="1" i="0" u="none" strike="noStrike" kern="1200" cap="none" spc="0" normalizeH="0" baseline="0" noProof="0" dirty="0">
              <a:ln>
                <a:noFill/>
              </a:ln>
              <a:solidFill>
                <a:srgbClr val="C2C923"/>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6" name="TextBox 47">
            <a:extLst>
              <a:ext uri="{FF2B5EF4-FFF2-40B4-BE49-F238E27FC236}">
                <a16:creationId xmlns:a16="http://schemas.microsoft.com/office/drawing/2014/main" id="{74D79254-7138-21CD-B6CD-AA081A1C77D1}"/>
              </a:ext>
            </a:extLst>
          </p:cNvPr>
          <p:cNvSpPr txBox="1"/>
          <p:nvPr/>
        </p:nvSpPr>
        <p:spPr>
          <a:xfrm>
            <a:off x="9493006" y="4454757"/>
            <a:ext cx="1862156" cy="584775"/>
          </a:xfrm>
          <a:prstGeom prst="rect">
            <a:avLst/>
          </a:prstGeom>
          <a:noFill/>
        </p:spPr>
        <p:txBody>
          <a:bodyPr wrap="square" rtlCol="0">
            <a:spAutoFit/>
          </a:bodyPr>
          <a:lstStyle/>
          <a:p>
            <a:pPr>
              <a:defRPr/>
            </a:pPr>
            <a:r>
              <a:rPr lang="en-US" sz="1600" b="1" dirty="0">
                <a:latin typeface="Times New Roman" panose="02020603050405020304" pitchFamily="18" charset="0"/>
                <a:cs typeface="Times New Roman" panose="02020603050405020304" pitchFamily="18" charset="0"/>
                <a:sym typeface="Calibri"/>
                <a:rtl val="0"/>
              </a:rPr>
              <a:t>CONCLUSION</a:t>
            </a:r>
            <a:endParaRPr lang="en-US" sz="1600" b="1" spc="0" baseline="0" dirty="0">
              <a:latin typeface="Times New Roman" panose="02020603050405020304" pitchFamily="18" charset="0"/>
              <a:cs typeface="Times New Roman" panose="02020603050405020304" pitchFamily="18" charset="0"/>
              <a:sym typeface="Calibri"/>
              <a:rtl val="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27" name="TextBox 26">
            <a:extLst>
              <a:ext uri="{FF2B5EF4-FFF2-40B4-BE49-F238E27FC236}">
                <a16:creationId xmlns:a16="http://schemas.microsoft.com/office/drawing/2014/main" id="{081F1AD0-7B99-CC60-2CF6-A5F6C5C1FBCA}"/>
              </a:ext>
            </a:extLst>
          </p:cNvPr>
          <p:cNvSpPr txBox="1"/>
          <p:nvPr/>
        </p:nvSpPr>
        <p:spPr>
          <a:xfrm>
            <a:off x="1661073" y="2311927"/>
            <a:ext cx="109893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a:t>
            </a:r>
            <a:r>
              <a:rPr kumimoji="0" lang="fr-FR"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2</a:t>
            </a:r>
            <a:endParaRPr kumimoji="0" lang="en-GB" sz="3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8" name="TextBox 26">
            <a:extLst>
              <a:ext uri="{FF2B5EF4-FFF2-40B4-BE49-F238E27FC236}">
                <a16:creationId xmlns:a16="http://schemas.microsoft.com/office/drawing/2014/main" id="{9C04BE82-2BB4-99B9-82D4-95656596A6EA}"/>
              </a:ext>
            </a:extLst>
          </p:cNvPr>
          <p:cNvSpPr txBox="1"/>
          <p:nvPr/>
        </p:nvSpPr>
        <p:spPr>
          <a:xfrm>
            <a:off x="3269975" y="2912701"/>
            <a:ext cx="109893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a:t>
            </a:r>
            <a:r>
              <a:rPr kumimoji="0" lang="fr-FR"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3</a:t>
            </a:r>
            <a:endParaRPr kumimoji="0" lang="en-GB" sz="3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9" name="TextBox 26">
            <a:extLst>
              <a:ext uri="{FF2B5EF4-FFF2-40B4-BE49-F238E27FC236}">
                <a16:creationId xmlns:a16="http://schemas.microsoft.com/office/drawing/2014/main" id="{1523E6BF-F938-25B5-1751-801343500C97}"/>
              </a:ext>
            </a:extLst>
          </p:cNvPr>
          <p:cNvSpPr txBox="1"/>
          <p:nvPr/>
        </p:nvSpPr>
        <p:spPr>
          <a:xfrm>
            <a:off x="1712386" y="3391565"/>
            <a:ext cx="109893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a:t>
            </a:r>
            <a:r>
              <a:rPr kumimoji="0" lang="fr-FR"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4</a:t>
            </a:r>
            <a:endParaRPr kumimoji="0" lang="en-GB" sz="3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0" name="TextBox 26">
            <a:extLst>
              <a:ext uri="{FF2B5EF4-FFF2-40B4-BE49-F238E27FC236}">
                <a16:creationId xmlns:a16="http://schemas.microsoft.com/office/drawing/2014/main" id="{C02A5B68-90EE-63E7-B2C3-E13B7E875762}"/>
              </a:ext>
            </a:extLst>
          </p:cNvPr>
          <p:cNvSpPr txBox="1"/>
          <p:nvPr/>
        </p:nvSpPr>
        <p:spPr>
          <a:xfrm>
            <a:off x="3344145" y="3953005"/>
            <a:ext cx="109893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a:t>
            </a:r>
            <a:r>
              <a:rPr kumimoji="0" lang="fr-FR"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5</a:t>
            </a:r>
            <a:endParaRPr kumimoji="0" lang="en-GB" sz="3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TextBox 26">
            <a:extLst>
              <a:ext uri="{FF2B5EF4-FFF2-40B4-BE49-F238E27FC236}">
                <a16:creationId xmlns:a16="http://schemas.microsoft.com/office/drawing/2014/main" id="{096BF413-14F2-512D-3DB3-8DEBBCC6AE79}"/>
              </a:ext>
            </a:extLst>
          </p:cNvPr>
          <p:cNvSpPr txBox="1"/>
          <p:nvPr/>
        </p:nvSpPr>
        <p:spPr>
          <a:xfrm>
            <a:off x="1698453" y="4456201"/>
            <a:ext cx="109893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a:t>
            </a:r>
            <a:r>
              <a:rPr kumimoji="0" lang="fr-FR" sz="30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6</a:t>
            </a:r>
            <a:endParaRPr kumimoji="0" lang="en-GB" sz="3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06760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ppt_x"/>
                                          </p:val>
                                        </p:tav>
                                        <p:tav tm="100000">
                                          <p:val>
                                            <p:strVal val="#ppt_x"/>
                                          </p:val>
                                        </p:tav>
                                      </p:tavLst>
                                    </p:anim>
                                    <p:anim calcmode="lin" valueType="num">
                                      <p:cBhvr additive="base">
                                        <p:cTn id="70" dur="5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fill="hold"/>
                                        <p:tgtEl>
                                          <p:spTgt spid="30"/>
                                        </p:tgtEl>
                                        <p:attrNameLst>
                                          <p:attrName>ppt_x</p:attrName>
                                        </p:attrNameLst>
                                      </p:cBhvr>
                                      <p:tavLst>
                                        <p:tav tm="0">
                                          <p:val>
                                            <p:strVal val="#ppt_x"/>
                                          </p:val>
                                        </p:tav>
                                        <p:tav tm="100000">
                                          <p:val>
                                            <p:strVal val="#ppt_x"/>
                                          </p:val>
                                        </p:tav>
                                      </p:tavLst>
                                    </p:anim>
                                    <p:anim calcmode="lin" valueType="num">
                                      <p:cBhvr additive="base">
                                        <p:cTn id="84" dur="500" fill="hold"/>
                                        <p:tgtEl>
                                          <p:spTgt spid="3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additive="base">
                                        <p:cTn id="87" dur="500" fill="hold"/>
                                        <p:tgtEl>
                                          <p:spTgt spid="16"/>
                                        </p:tgtEl>
                                        <p:attrNameLst>
                                          <p:attrName>ppt_x</p:attrName>
                                        </p:attrNameLst>
                                      </p:cBhvr>
                                      <p:tavLst>
                                        <p:tav tm="0">
                                          <p:val>
                                            <p:strVal val="#ppt_x"/>
                                          </p:val>
                                        </p:tav>
                                        <p:tav tm="100000">
                                          <p:val>
                                            <p:strVal val="#ppt_x"/>
                                          </p:val>
                                        </p:tav>
                                      </p:tavLst>
                                    </p:anim>
                                    <p:anim calcmode="lin" valueType="num">
                                      <p:cBhvr additive="base">
                                        <p:cTn id="88" dur="500" fill="hold"/>
                                        <p:tgtEl>
                                          <p:spTgt spid="1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additive="base">
                                        <p:cTn id="91" dur="500" fill="hold"/>
                                        <p:tgtEl>
                                          <p:spTgt spid="17"/>
                                        </p:tgtEl>
                                        <p:attrNameLst>
                                          <p:attrName>ppt_x</p:attrName>
                                        </p:attrNameLst>
                                      </p:cBhvr>
                                      <p:tavLst>
                                        <p:tav tm="0">
                                          <p:val>
                                            <p:strVal val="#ppt_x"/>
                                          </p:val>
                                        </p:tav>
                                        <p:tav tm="100000">
                                          <p:val>
                                            <p:strVal val="#ppt_x"/>
                                          </p:val>
                                        </p:tav>
                                      </p:tavLst>
                                    </p:anim>
                                    <p:anim calcmode="lin" valueType="num">
                                      <p:cBhvr additive="base">
                                        <p:cTn id="9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additive="base">
                                        <p:cTn id="97" dur="500" fill="hold"/>
                                        <p:tgtEl>
                                          <p:spTgt spid="24"/>
                                        </p:tgtEl>
                                        <p:attrNameLst>
                                          <p:attrName>ppt_x</p:attrName>
                                        </p:attrNameLst>
                                      </p:cBhvr>
                                      <p:tavLst>
                                        <p:tav tm="0">
                                          <p:val>
                                            <p:strVal val="#ppt_x"/>
                                          </p:val>
                                        </p:tav>
                                        <p:tav tm="100000">
                                          <p:val>
                                            <p:strVal val="#ppt_x"/>
                                          </p:val>
                                        </p:tav>
                                      </p:tavLst>
                                    </p:anim>
                                    <p:anim calcmode="lin" valueType="num">
                                      <p:cBhvr additive="base">
                                        <p:cTn id="98" dur="500" fill="hold"/>
                                        <p:tgtEl>
                                          <p:spTgt spid="24"/>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ppt_x"/>
                                          </p:val>
                                        </p:tav>
                                        <p:tav tm="100000">
                                          <p:val>
                                            <p:strVal val="#ppt_x"/>
                                          </p:val>
                                        </p:tav>
                                      </p:tavLst>
                                    </p:anim>
                                    <p:anim calcmode="lin" valueType="num">
                                      <p:cBhvr additive="base">
                                        <p:cTn id="102" dur="500" fill="hold"/>
                                        <p:tgtEl>
                                          <p:spTgt spid="31"/>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additive="base">
                                        <p:cTn id="105" dur="500" fill="hold"/>
                                        <p:tgtEl>
                                          <p:spTgt spid="25"/>
                                        </p:tgtEl>
                                        <p:attrNameLst>
                                          <p:attrName>ppt_x</p:attrName>
                                        </p:attrNameLst>
                                      </p:cBhvr>
                                      <p:tavLst>
                                        <p:tav tm="0">
                                          <p:val>
                                            <p:strVal val="#ppt_x"/>
                                          </p:val>
                                        </p:tav>
                                        <p:tav tm="100000">
                                          <p:val>
                                            <p:strVal val="#ppt_x"/>
                                          </p:val>
                                        </p:tav>
                                      </p:tavLst>
                                    </p:anim>
                                    <p:anim calcmode="lin" valueType="num">
                                      <p:cBhvr additive="base">
                                        <p:cTn id="106" dur="500" fill="hold"/>
                                        <p:tgtEl>
                                          <p:spTgt spid="25"/>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 calcmode="lin" valueType="num">
                                      <p:cBhvr additive="base">
                                        <p:cTn id="109" dur="500" fill="hold"/>
                                        <p:tgtEl>
                                          <p:spTgt spid="26"/>
                                        </p:tgtEl>
                                        <p:attrNameLst>
                                          <p:attrName>ppt_x</p:attrName>
                                        </p:attrNameLst>
                                      </p:cBhvr>
                                      <p:tavLst>
                                        <p:tav tm="0">
                                          <p:val>
                                            <p:strVal val="#ppt_x"/>
                                          </p:val>
                                        </p:tav>
                                        <p:tav tm="100000">
                                          <p:val>
                                            <p:strVal val="#ppt_x"/>
                                          </p:val>
                                        </p:tav>
                                      </p:tavLst>
                                    </p:anim>
                                    <p:anim calcmode="lin" valueType="num">
                                      <p:cBhvr additive="base">
                                        <p:cTn id="11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p:bldP spid="11" grpId="0"/>
      <p:bldP spid="12" grpId="0"/>
      <p:bldP spid="13" grpId="0"/>
      <p:bldP spid="14" grpId="0"/>
      <p:bldP spid="15" grpId="0"/>
      <p:bldP spid="16" grpId="0"/>
      <p:bldP spid="17" grpId="0"/>
      <p:bldP spid="18" grpId="0"/>
      <p:bldP spid="19" grpId="0"/>
      <p:bldP spid="20" grpId="0" animBg="1"/>
      <p:bldP spid="21" grpId="0" animBg="1"/>
      <p:bldP spid="22" grpId="0" animBg="1"/>
      <p:bldP spid="23" grpId="0" animBg="1"/>
      <p:bldP spid="24" grpId="0" animBg="1"/>
      <p:bldP spid="25" grpId="0"/>
      <p:bldP spid="26" grpId="0"/>
      <p:bldP spid="27" grpId="0"/>
      <p:bldP spid="28" grpId="0"/>
      <p:bldP spid="29" grpId="0"/>
      <p:bldP spid="3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F93EE-82D8-9000-22AE-33D79671BDC7}"/>
              </a:ext>
            </a:extLst>
          </p:cNvPr>
          <p:cNvSpPr>
            <a:spLocks noGrp="1"/>
          </p:cNvSpPr>
          <p:nvPr>
            <p:ph type="title"/>
          </p:nvPr>
        </p:nvSpPr>
        <p:spPr/>
        <p:txBody>
          <a:bodyPr/>
          <a:lstStyle/>
          <a:p>
            <a:pPr marL="742950" indent="-742950" algn="ctr">
              <a:buFont typeface="+mj-lt"/>
              <a:buAutoNum type="arabicPeriod"/>
            </a:pPr>
            <a:r>
              <a:rPr lang="en-US" sz="4400" b="1" dirty="0">
                <a:latin typeface="Times New Roman" panose="02020603050405020304" pitchFamily="18" charset="0"/>
                <a:ea typeface="Noto Sans" panose="020B0502040504020204" pitchFamily="34"/>
                <a:cs typeface="Times New Roman" panose="02020603050405020304" pitchFamily="18" charset="0"/>
              </a:rPr>
              <a:t>INTRODUCTION</a:t>
            </a:r>
            <a:br>
              <a:rPr kumimoji="0" lang="en-US" sz="4400" b="1" i="0" u="none" strike="noStrike" kern="1200" cap="none" spc="0" normalizeH="0" baseline="0" noProof="0" dirty="0">
                <a:ln>
                  <a:noFill/>
                </a:ln>
                <a:effectLst/>
                <a:uLnTx/>
                <a:uFillTx/>
                <a:latin typeface="Times New Roman" panose="02020603050405020304" pitchFamily="18" charset="0"/>
                <a:ea typeface="Noto Sans" panose="020B0502040504020204" pitchFamily="34"/>
                <a:cs typeface="Times New Roman" panose="02020603050405020304" pitchFamily="18" charset="0"/>
              </a:rPr>
            </a:br>
            <a:endParaRPr lang="fr-FR" dirty="0"/>
          </a:p>
        </p:txBody>
      </p:sp>
      <p:sp>
        <p:nvSpPr>
          <p:cNvPr id="58" name="Oval 32">
            <a:extLst>
              <a:ext uri="{FF2B5EF4-FFF2-40B4-BE49-F238E27FC236}">
                <a16:creationId xmlns:a16="http://schemas.microsoft.com/office/drawing/2014/main" id="{37ED8790-C52B-E32A-C1E5-D5B803712C42}"/>
              </a:ext>
            </a:extLst>
          </p:cNvPr>
          <p:cNvSpPr/>
          <p:nvPr/>
        </p:nvSpPr>
        <p:spPr>
          <a:xfrm>
            <a:off x="6949758" y="1543436"/>
            <a:ext cx="1453299" cy="13541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3">
            <a:extLst>
              <a:ext uri="{FF2B5EF4-FFF2-40B4-BE49-F238E27FC236}">
                <a16:creationId xmlns:a16="http://schemas.microsoft.com/office/drawing/2014/main" id="{84FC1977-8AEC-1437-F967-55437699399A}"/>
              </a:ext>
            </a:extLst>
          </p:cNvPr>
          <p:cNvCxnSpPr>
            <a:cxnSpLocks/>
            <a:stCxn id="58" idx="3"/>
            <a:endCxn id="79" idx="7"/>
          </p:cNvCxnSpPr>
          <p:nvPr/>
        </p:nvCxnSpPr>
        <p:spPr>
          <a:xfrm flipH="1">
            <a:off x="6540762" y="2699302"/>
            <a:ext cx="621827" cy="2605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34">
            <a:extLst>
              <a:ext uri="{FF2B5EF4-FFF2-40B4-BE49-F238E27FC236}">
                <a16:creationId xmlns:a16="http://schemas.microsoft.com/office/drawing/2014/main" id="{EA327175-6CC6-7B74-7FDD-14B68B033715}"/>
              </a:ext>
            </a:extLst>
          </p:cNvPr>
          <p:cNvSpPr/>
          <p:nvPr/>
        </p:nvSpPr>
        <p:spPr>
          <a:xfrm>
            <a:off x="3775351" y="1469530"/>
            <a:ext cx="1453299" cy="1325562"/>
          </a:xfrm>
          <a:prstGeom prst="ellips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35">
            <a:extLst>
              <a:ext uri="{FF2B5EF4-FFF2-40B4-BE49-F238E27FC236}">
                <a16:creationId xmlns:a16="http://schemas.microsoft.com/office/drawing/2014/main" id="{6A908E23-7EE4-C371-87E1-68FF973223E4}"/>
              </a:ext>
            </a:extLst>
          </p:cNvPr>
          <p:cNvSpPr/>
          <p:nvPr/>
        </p:nvSpPr>
        <p:spPr>
          <a:xfrm>
            <a:off x="4001260" y="5233215"/>
            <a:ext cx="1324303" cy="1292299"/>
          </a:xfrm>
          <a:prstGeom prst="ellipse">
            <a:avLst/>
          </a:prstGeom>
          <a:solidFill>
            <a:srgbClr val="2C6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42">
            <a:extLst>
              <a:ext uri="{FF2B5EF4-FFF2-40B4-BE49-F238E27FC236}">
                <a16:creationId xmlns:a16="http://schemas.microsoft.com/office/drawing/2014/main" id="{01153D33-9F75-9A81-36B2-769EACA02614}"/>
              </a:ext>
            </a:extLst>
          </p:cNvPr>
          <p:cNvCxnSpPr>
            <a:cxnSpLocks/>
            <a:stCxn id="60" idx="5"/>
          </p:cNvCxnSpPr>
          <p:nvPr/>
        </p:nvCxnSpPr>
        <p:spPr>
          <a:xfrm>
            <a:off x="5015819" y="2600968"/>
            <a:ext cx="563079" cy="4823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44">
            <a:extLst>
              <a:ext uri="{FF2B5EF4-FFF2-40B4-BE49-F238E27FC236}">
                <a16:creationId xmlns:a16="http://schemas.microsoft.com/office/drawing/2014/main" id="{51185AB1-D7CF-D6C8-81B3-07032B945759}"/>
              </a:ext>
            </a:extLst>
          </p:cNvPr>
          <p:cNvCxnSpPr>
            <a:cxnSpLocks/>
            <a:stCxn id="61" idx="7"/>
            <a:endCxn id="79" idx="3"/>
          </p:cNvCxnSpPr>
          <p:nvPr/>
        </p:nvCxnSpPr>
        <p:spPr>
          <a:xfrm flipV="1">
            <a:off x="5131623" y="4356272"/>
            <a:ext cx="552445" cy="1066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80">
            <a:extLst>
              <a:ext uri="{FF2B5EF4-FFF2-40B4-BE49-F238E27FC236}">
                <a16:creationId xmlns:a16="http://schemas.microsoft.com/office/drawing/2014/main" id="{B59A3FD8-3537-93E8-126B-A946C59A3AAD}"/>
              </a:ext>
            </a:extLst>
          </p:cNvPr>
          <p:cNvSpPr txBox="1"/>
          <p:nvPr/>
        </p:nvSpPr>
        <p:spPr>
          <a:xfrm>
            <a:off x="5464203" y="3329458"/>
            <a:ext cx="1378862" cy="707886"/>
          </a:xfrm>
          <a:prstGeom prst="rect">
            <a:avLst/>
          </a:prstGeom>
          <a:noFill/>
        </p:spPr>
        <p:txBody>
          <a:bodyPr wrap="square" rtlCol="0">
            <a:spAutoFit/>
          </a:bodyPr>
          <a:lstStyle/>
          <a:p>
            <a:pPr lvl="0" algn="ctr">
              <a:defRPr/>
            </a:pPr>
            <a:r>
              <a:rPr lang="en-US" sz="2000" dirty="0">
                <a:solidFill>
                  <a:schemeClr val="bg1"/>
                </a:solidFill>
                <a:latin typeface="Open Sans" panose="020B0606030504020204" pitchFamily="34" charset="0"/>
              </a:rPr>
              <a:t>Your Text Here</a:t>
            </a:r>
            <a:endParaRPr kumimoji="0" lang="en-GB" sz="200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5" name="TextBox 81">
            <a:extLst>
              <a:ext uri="{FF2B5EF4-FFF2-40B4-BE49-F238E27FC236}">
                <a16:creationId xmlns:a16="http://schemas.microsoft.com/office/drawing/2014/main" id="{6CEB32DD-F75B-E83F-B0D0-77C59AB31B68}"/>
              </a:ext>
            </a:extLst>
          </p:cNvPr>
          <p:cNvSpPr txBox="1"/>
          <p:nvPr/>
        </p:nvSpPr>
        <p:spPr>
          <a:xfrm>
            <a:off x="3912207" y="1775972"/>
            <a:ext cx="1179585" cy="646331"/>
          </a:xfrm>
          <a:prstGeom prst="rect">
            <a:avLst/>
          </a:prstGeom>
          <a:noFill/>
        </p:spPr>
        <p:txBody>
          <a:bodyPr wrap="square" rtlCol="0">
            <a:spAutoFit/>
          </a:bodyPr>
          <a:lstStyle/>
          <a:p>
            <a:pPr lvl="0" algn="ctr">
              <a:defRPr/>
            </a:pPr>
            <a:r>
              <a:rPr kumimoji="0" lang="en-GB" b="1" i="0" u="none" strike="noStrike" kern="1200" cap="none" spc="0" normalizeH="0" baseline="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Gestion</a:t>
            </a:r>
            <a:r>
              <a:rPr kumimoji="0" lang="en-GB" b="1" i="0" u="none" strike="noStrike" kern="1200" cap="none" spc="0" normalizeH="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 des stocks</a:t>
            </a:r>
            <a:endParaRPr kumimoji="0" lang="en-GB" b="1" i="0" u="none" strike="noStrike" kern="1200" cap="none" spc="0" normalizeH="0" baseline="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66" name="TextBox 82">
            <a:extLst>
              <a:ext uri="{FF2B5EF4-FFF2-40B4-BE49-F238E27FC236}">
                <a16:creationId xmlns:a16="http://schemas.microsoft.com/office/drawing/2014/main" id="{76D38DB3-29CB-DE99-A11E-4398BD05F1BE}"/>
              </a:ext>
            </a:extLst>
          </p:cNvPr>
          <p:cNvSpPr txBox="1"/>
          <p:nvPr/>
        </p:nvSpPr>
        <p:spPr>
          <a:xfrm>
            <a:off x="6921470" y="1775972"/>
            <a:ext cx="1509874" cy="923330"/>
          </a:xfrm>
          <a:prstGeom prst="rect">
            <a:avLst/>
          </a:prstGeom>
          <a:noFill/>
        </p:spPr>
        <p:txBody>
          <a:bodyPr wrap="square" rtlCol="0">
            <a:spAutoFit/>
          </a:bodyPr>
          <a:lstStyle/>
          <a:p>
            <a:pPr lvl="0" algn="ctr">
              <a:defRPr/>
            </a:pPr>
            <a:r>
              <a:rPr kumimoji="0" lang="en-GB" b="1" i="0" u="none" strike="noStrike" kern="1200" cap="none" spc="0" normalizeH="0" baseline="0" noProof="0" dirty="0" err="1">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Disponibilite</a:t>
            </a:r>
            <a:r>
              <a:rPr kumimoji="0" lang="en-GB" b="1" i="0" u="none" strike="noStrike" kern="1200" cap="none" spc="0" normalizeH="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 des medicaments</a:t>
            </a:r>
            <a:endParaRPr kumimoji="0" lang="en-GB" b="1" i="0" u="none" strike="noStrike" kern="1200" cap="none" spc="0" normalizeH="0" baseline="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67" name="TextBox 88">
            <a:extLst>
              <a:ext uri="{FF2B5EF4-FFF2-40B4-BE49-F238E27FC236}">
                <a16:creationId xmlns:a16="http://schemas.microsoft.com/office/drawing/2014/main" id="{4661D265-A665-D23B-9D2D-72015C8E3BA3}"/>
              </a:ext>
            </a:extLst>
          </p:cNvPr>
          <p:cNvSpPr txBox="1"/>
          <p:nvPr/>
        </p:nvSpPr>
        <p:spPr>
          <a:xfrm>
            <a:off x="4143770" y="5396907"/>
            <a:ext cx="1039282" cy="923330"/>
          </a:xfrm>
          <a:prstGeom prst="rect">
            <a:avLst/>
          </a:prstGeom>
          <a:noFill/>
        </p:spPr>
        <p:txBody>
          <a:bodyPr wrap="square" rtlCol="0">
            <a:spAutoFit/>
          </a:bodyPr>
          <a:lstStyle/>
          <a:p>
            <a:pPr lvl="0" algn="ctr">
              <a:defRPr/>
            </a:pPr>
            <a:r>
              <a:rPr kumimoji="0" lang="en-GB" b="1" i="0" u="none" strike="noStrike" kern="1200" cap="none" spc="0" normalizeH="0" baseline="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Rupture/</a:t>
            </a:r>
            <a:r>
              <a:rPr kumimoji="0" lang="en-GB" b="1" i="0" u="none" strike="noStrike" kern="1200" cap="none" spc="0" normalizeH="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 Surplus</a:t>
            </a:r>
            <a:endParaRPr kumimoji="0" lang="en-GB" b="1" i="0" u="none" strike="noStrike" kern="1200" cap="none" spc="0" normalizeH="0" baseline="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68" name="Oval 91">
            <a:extLst>
              <a:ext uri="{FF2B5EF4-FFF2-40B4-BE49-F238E27FC236}">
                <a16:creationId xmlns:a16="http://schemas.microsoft.com/office/drawing/2014/main" id="{C8EB4DB1-5C58-E148-B573-9A2AB865C4F3}"/>
              </a:ext>
            </a:extLst>
          </p:cNvPr>
          <p:cNvSpPr/>
          <p:nvPr/>
        </p:nvSpPr>
        <p:spPr>
          <a:xfrm>
            <a:off x="9349314" y="3313862"/>
            <a:ext cx="1812671" cy="152089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92">
            <a:extLst>
              <a:ext uri="{FF2B5EF4-FFF2-40B4-BE49-F238E27FC236}">
                <a16:creationId xmlns:a16="http://schemas.microsoft.com/office/drawing/2014/main" id="{BF7D56DF-20C5-9A7A-7BF2-B5F32C8377B3}"/>
              </a:ext>
            </a:extLst>
          </p:cNvPr>
          <p:cNvCxnSpPr>
            <a:cxnSpLocks/>
            <a:endCxn id="68" idx="2"/>
          </p:cNvCxnSpPr>
          <p:nvPr/>
        </p:nvCxnSpPr>
        <p:spPr>
          <a:xfrm>
            <a:off x="6966434" y="3658065"/>
            <a:ext cx="2382880" cy="416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98">
            <a:extLst>
              <a:ext uri="{FF2B5EF4-FFF2-40B4-BE49-F238E27FC236}">
                <a16:creationId xmlns:a16="http://schemas.microsoft.com/office/drawing/2014/main" id="{CBF25A14-85BD-CD9B-EB91-DE240541B6B3}"/>
              </a:ext>
            </a:extLst>
          </p:cNvPr>
          <p:cNvSpPr txBox="1"/>
          <p:nvPr/>
        </p:nvSpPr>
        <p:spPr>
          <a:xfrm>
            <a:off x="9480166" y="3481002"/>
            <a:ext cx="1542861" cy="1200329"/>
          </a:xfrm>
          <a:prstGeom prst="rect">
            <a:avLst/>
          </a:prstGeom>
          <a:noFill/>
        </p:spPr>
        <p:txBody>
          <a:bodyPr wrap="square" rtlCol="0">
            <a:spAutoFit/>
          </a:bodyPr>
          <a:lstStyle/>
          <a:p>
            <a:pPr lvl="0" algn="ctr">
              <a:defRPr/>
            </a:pPr>
            <a:r>
              <a:rPr kumimoji="0" lang="en-GB" b="1" i="0" u="none" strike="noStrike" kern="1200" cap="none" spc="0" normalizeH="0" baseline="0" noProof="0" dirty="0" err="1">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Eviter</a:t>
            </a:r>
            <a:r>
              <a:rPr kumimoji="0" lang="en-GB" b="1" i="0" u="none" strike="noStrike" kern="1200" cap="none" spc="0" normalizeH="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 les </a:t>
            </a:r>
            <a:r>
              <a:rPr kumimoji="0" lang="en-GB" b="1" i="0" u="none" strike="noStrike" kern="1200" cap="none" spc="0" normalizeH="0" noProof="0" dirty="0" err="1">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pertes</a:t>
            </a:r>
            <a:r>
              <a:rPr kumimoji="0" lang="en-GB" b="1" i="0" u="none" strike="noStrike" kern="1200" cap="none" spc="0" normalizeH="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 lies aux </a:t>
            </a:r>
            <a:r>
              <a:rPr kumimoji="0" lang="en-GB" b="1" i="0" u="none" strike="noStrike" kern="1200" cap="none" spc="0" normalizeH="0" noProof="0" dirty="0" err="1">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produits</a:t>
            </a:r>
            <a:r>
              <a:rPr kumimoji="0" lang="en-GB" b="1" i="0" u="none" strike="noStrike" kern="1200" cap="none" spc="0" normalizeH="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 </a:t>
            </a:r>
            <a:r>
              <a:rPr kumimoji="0" lang="en-GB" b="1" i="0" u="none" strike="noStrike" kern="1200" cap="none" spc="0" normalizeH="0" noProof="0" dirty="0" err="1">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perimes</a:t>
            </a:r>
            <a:endParaRPr kumimoji="0" lang="en-GB" b="1" i="0" u="none" strike="noStrike" kern="1200" cap="none" spc="0" normalizeH="0" baseline="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71" name="Oval 29">
            <a:extLst>
              <a:ext uri="{FF2B5EF4-FFF2-40B4-BE49-F238E27FC236}">
                <a16:creationId xmlns:a16="http://schemas.microsoft.com/office/drawing/2014/main" id="{846B8631-4E8D-2736-B709-66135F4E19EE}"/>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3</a:t>
            </a:r>
          </a:p>
        </p:txBody>
      </p:sp>
      <p:sp>
        <p:nvSpPr>
          <p:cNvPr id="73" name="Oval 32">
            <a:extLst>
              <a:ext uri="{FF2B5EF4-FFF2-40B4-BE49-F238E27FC236}">
                <a16:creationId xmlns:a16="http://schemas.microsoft.com/office/drawing/2014/main" id="{31DD5546-950F-E081-896E-9CEB7309740C}"/>
              </a:ext>
            </a:extLst>
          </p:cNvPr>
          <p:cNvSpPr/>
          <p:nvPr/>
        </p:nvSpPr>
        <p:spPr>
          <a:xfrm>
            <a:off x="1710872" y="3880419"/>
            <a:ext cx="1452910" cy="1325563"/>
          </a:xfrm>
          <a:prstGeom prst="ellipse">
            <a:avLst/>
          </a:prstGeom>
          <a:solidFill>
            <a:srgbClr val="8E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44">
            <a:extLst>
              <a:ext uri="{FF2B5EF4-FFF2-40B4-BE49-F238E27FC236}">
                <a16:creationId xmlns:a16="http://schemas.microsoft.com/office/drawing/2014/main" id="{F16715B3-3DAA-4A92-F4F3-3F5B5A2DDA55}"/>
              </a:ext>
            </a:extLst>
          </p:cNvPr>
          <p:cNvCxnSpPr>
            <a:cxnSpLocks/>
            <a:stCxn id="73" idx="6"/>
          </p:cNvCxnSpPr>
          <p:nvPr/>
        </p:nvCxnSpPr>
        <p:spPr>
          <a:xfrm flipV="1">
            <a:off x="3163782" y="3658064"/>
            <a:ext cx="2097094" cy="885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81">
            <a:extLst>
              <a:ext uri="{FF2B5EF4-FFF2-40B4-BE49-F238E27FC236}">
                <a16:creationId xmlns:a16="http://schemas.microsoft.com/office/drawing/2014/main" id="{75A1BCA8-0C44-2DD4-80CE-53803FE81013}"/>
              </a:ext>
            </a:extLst>
          </p:cNvPr>
          <p:cNvSpPr txBox="1"/>
          <p:nvPr/>
        </p:nvSpPr>
        <p:spPr>
          <a:xfrm>
            <a:off x="1847535" y="4032886"/>
            <a:ext cx="1179585" cy="1200329"/>
          </a:xfrm>
          <a:prstGeom prst="rect">
            <a:avLst/>
          </a:prstGeom>
          <a:noFill/>
        </p:spPr>
        <p:txBody>
          <a:bodyPr wrap="square" rtlCol="0">
            <a:spAutoFit/>
          </a:bodyPr>
          <a:lstStyle/>
          <a:p>
            <a:pPr lvl="0" algn="ctr">
              <a:defRPr/>
            </a:pPr>
            <a:r>
              <a:rPr kumimoji="0" lang="en-GB" b="1" i="0" u="none" strike="noStrike" kern="1200" cap="none" spc="0" normalizeH="0" baseline="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Multitude</a:t>
            </a:r>
            <a:r>
              <a:rPr kumimoji="0" lang="en-GB" b="1" i="0" u="none" strike="noStrike" kern="1200" cap="none" spc="0" normalizeH="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 de </a:t>
            </a:r>
            <a:r>
              <a:rPr kumimoji="0" lang="en-GB" b="1" i="0" u="none" strike="noStrike" kern="1200" cap="none" spc="0" normalizeH="0" noProof="0" dirty="0" err="1">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produits</a:t>
            </a:r>
            <a:r>
              <a:rPr kumimoji="0" lang="en-GB" b="1" i="0" u="none" strike="noStrike" kern="1200" cap="none" spc="0" normalizeH="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 a </a:t>
            </a:r>
            <a:r>
              <a:rPr kumimoji="0" lang="en-GB" b="1" i="0" u="none" strike="noStrike" kern="1200" cap="none" spc="0" normalizeH="0" noProof="0" dirty="0" err="1">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gerer</a:t>
            </a:r>
            <a:endParaRPr kumimoji="0" lang="en-GB" b="1" i="0" u="none" strike="noStrike" kern="1200" cap="none" spc="0" normalizeH="0" baseline="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76" name="Oval 32">
            <a:extLst>
              <a:ext uri="{FF2B5EF4-FFF2-40B4-BE49-F238E27FC236}">
                <a16:creationId xmlns:a16="http://schemas.microsoft.com/office/drawing/2014/main" id="{A0F1C02E-D77E-10BC-F8A3-3C0A6FCECCD0}"/>
              </a:ext>
            </a:extLst>
          </p:cNvPr>
          <p:cNvSpPr/>
          <p:nvPr/>
        </p:nvSpPr>
        <p:spPr>
          <a:xfrm>
            <a:off x="8416650" y="5396907"/>
            <a:ext cx="1526136" cy="1292299"/>
          </a:xfrm>
          <a:prstGeom prst="ellips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92">
            <a:extLst>
              <a:ext uri="{FF2B5EF4-FFF2-40B4-BE49-F238E27FC236}">
                <a16:creationId xmlns:a16="http://schemas.microsoft.com/office/drawing/2014/main" id="{ACAB162E-018F-2D66-8CE3-E0EEC50DA5A9}"/>
              </a:ext>
            </a:extLst>
          </p:cNvPr>
          <p:cNvCxnSpPr>
            <a:cxnSpLocks/>
            <a:stCxn id="79" idx="2"/>
            <a:endCxn id="76" idx="1"/>
          </p:cNvCxnSpPr>
          <p:nvPr/>
        </p:nvCxnSpPr>
        <p:spPr>
          <a:xfrm>
            <a:off x="6540762" y="4356272"/>
            <a:ext cx="2099385" cy="12298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98">
            <a:extLst>
              <a:ext uri="{FF2B5EF4-FFF2-40B4-BE49-F238E27FC236}">
                <a16:creationId xmlns:a16="http://schemas.microsoft.com/office/drawing/2014/main" id="{789713D8-007C-0306-9073-E9D9AC84C9E7}"/>
              </a:ext>
            </a:extLst>
          </p:cNvPr>
          <p:cNvSpPr txBox="1"/>
          <p:nvPr/>
        </p:nvSpPr>
        <p:spPr>
          <a:xfrm>
            <a:off x="8500687" y="5816984"/>
            <a:ext cx="1358062" cy="369332"/>
          </a:xfrm>
          <a:prstGeom prst="rect">
            <a:avLst/>
          </a:prstGeom>
          <a:noFill/>
        </p:spPr>
        <p:txBody>
          <a:bodyPr wrap="square" rtlCol="0">
            <a:spAutoFit/>
          </a:bodyPr>
          <a:lstStyle/>
          <a:p>
            <a:pPr lvl="0" algn="ctr">
              <a:defRPr/>
            </a:pPr>
            <a:r>
              <a:rPr kumimoji="0" lang="en-GB" b="1" i="0" u="none" strike="noStrike" kern="1200" cap="none" spc="0" normalizeH="0" baseline="0" noProof="0" dirty="0" err="1">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rPr>
              <a:t>Peremption</a:t>
            </a:r>
            <a:endParaRPr kumimoji="0" lang="en-GB" b="1" i="0" u="none" strike="noStrike" kern="1200" cap="none" spc="0" normalizeH="0" baseline="0" noProof="0" dirty="0">
              <a:ln>
                <a:noFill/>
              </a:ln>
              <a:solidFill>
                <a:schemeClr val="bg1"/>
              </a:solidFill>
              <a:effectLst/>
              <a:uLnTx/>
              <a:uFillTx/>
              <a:latin typeface="Times New Roman" panose="02020603050405020304" pitchFamily="18" charset="0"/>
              <a:ea typeface="Noto Sans" panose="020B0502040504020204" pitchFamily="34"/>
              <a:cs typeface="Times New Roman" panose="02020603050405020304" pitchFamily="18" charset="0"/>
            </a:endParaRPr>
          </a:p>
        </p:txBody>
      </p:sp>
      <p:sp>
        <p:nvSpPr>
          <p:cNvPr id="79" name="Octogone 78">
            <a:extLst>
              <a:ext uri="{FF2B5EF4-FFF2-40B4-BE49-F238E27FC236}">
                <a16:creationId xmlns:a16="http://schemas.microsoft.com/office/drawing/2014/main" id="{F80EF8FF-F2A1-BE93-EA6F-587B5EAAA9D9}"/>
              </a:ext>
            </a:extLst>
          </p:cNvPr>
          <p:cNvSpPr/>
          <p:nvPr/>
        </p:nvSpPr>
        <p:spPr>
          <a:xfrm>
            <a:off x="5275072" y="2959856"/>
            <a:ext cx="1674686" cy="1396416"/>
          </a:xfrm>
          <a:prstGeom prst="octagon">
            <a:avLst/>
          </a:prstGeom>
          <a:solidFill>
            <a:srgbClr val="E5F4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0" name="Picture 6">
            <a:extLst>
              <a:ext uri="{FF2B5EF4-FFF2-40B4-BE49-F238E27FC236}">
                <a16:creationId xmlns:a16="http://schemas.microsoft.com/office/drawing/2014/main" id="{402B5ECA-664B-3A6E-4CD9-9E4DA25C9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8734" y="3074509"/>
            <a:ext cx="1134532" cy="113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9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500"/>
                                        <p:tgtEl>
                                          <p:spTgt spid="60"/>
                                        </p:tgtEl>
                                      </p:cBhvr>
                                    </p:animEffect>
                                  </p:childTnLst>
                                </p:cTn>
                              </p:par>
                              <p:par>
                                <p:cTn id="11" presetID="22" presetClass="entr" presetSubtype="4"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wipe(down)">
                                      <p:cBhvr>
                                        <p:cTn id="18" dur="500"/>
                                        <p:tgtEl>
                                          <p:spTgt spid="6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down)">
                                      <p:cBhvr>
                                        <p:cTn id="21" dur="500"/>
                                        <p:tgtEl>
                                          <p:spTgt spid="58"/>
                                        </p:tgtEl>
                                      </p:cBhvr>
                                    </p:animEffect>
                                  </p:childTnLst>
                                </p:cTn>
                              </p:par>
                              <p:par>
                                <p:cTn id="22" presetID="22" presetClass="entr" presetSubtype="4"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down)">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wipe(down)">
                                      <p:cBhvr>
                                        <p:cTn id="29" dur="500"/>
                                        <p:tgtEl>
                                          <p:spTgt spid="7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down)">
                                      <p:cBhvr>
                                        <p:cTn id="32" dur="500"/>
                                        <p:tgtEl>
                                          <p:spTgt spid="68"/>
                                        </p:tgtEl>
                                      </p:cBhvr>
                                    </p:animEffect>
                                  </p:childTnLst>
                                </p:cTn>
                              </p:par>
                              <p:par>
                                <p:cTn id="33" presetID="22" presetClass="entr" presetSubtype="4"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down)">
                                      <p:cBhvr>
                                        <p:cTn id="35" dur="500"/>
                                        <p:tgtEl>
                                          <p:spTgt spid="6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wipe(down)">
                                      <p:cBhvr>
                                        <p:cTn id="40" dur="500"/>
                                        <p:tgtEl>
                                          <p:spTgt spid="7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down)">
                                      <p:cBhvr>
                                        <p:cTn id="43" dur="500"/>
                                        <p:tgtEl>
                                          <p:spTgt spid="7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wipe(down)">
                                      <p:cBhvr>
                                        <p:cTn id="46" dur="500"/>
                                        <p:tgtEl>
                                          <p:spTgt spid="7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down)">
                                      <p:cBhvr>
                                        <p:cTn id="51" dur="500"/>
                                        <p:tgtEl>
                                          <p:spTgt spid="6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wipe(down)">
                                      <p:cBhvr>
                                        <p:cTn id="54" dur="500"/>
                                        <p:tgtEl>
                                          <p:spTgt spid="67"/>
                                        </p:tgtEl>
                                      </p:cBhvr>
                                    </p:animEffect>
                                  </p:childTnLst>
                                </p:cTn>
                              </p:par>
                              <p:par>
                                <p:cTn id="55" presetID="22" presetClass="entr" presetSubtype="4"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down)">
                                      <p:cBhvr>
                                        <p:cTn id="57" dur="5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wipe(down)">
                                      <p:cBhvr>
                                        <p:cTn id="62" dur="500"/>
                                        <p:tgtEl>
                                          <p:spTgt spid="7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wipe(down)">
                                      <p:cBhvr>
                                        <p:cTn id="65" dur="500"/>
                                        <p:tgtEl>
                                          <p:spTgt spid="76"/>
                                        </p:tgtEl>
                                      </p:cBhvr>
                                    </p:animEffect>
                                  </p:childTnLst>
                                </p:cTn>
                              </p:par>
                              <p:par>
                                <p:cTn id="66" presetID="22" presetClass="entr" presetSubtype="4" fill="hold" nodeType="with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wipe(down)">
                                      <p:cBhvr>
                                        <p:cTn id="6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61" grpId="0" animBg="1"/>
      <p:bldP spid="65" grpId="0"/>
      <p:bldP spid="66" grpId="0"/>
      <p:bldP spid="67" grpId="0"/>
      <p:bldP spid="68" grpId="0" animBg="1"/>
      <p:bldP spid="70" grpId="0"/>
      <p:bldP spid="73" grpId="0" animBg="1"/>
      <p:bldP spid="75" grpId="0"/>
      <p:bldP spid="76" grpId="0" animBg="1"/>
      <p:bldP spid="7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8E8199-E05E-06F0-8D81-D8E917F73C89}"/>
              </a:ext>
            </a:extLst>
          </p:cNvPr>
          <p:cNvSpPr>
            <a:spLocks noGrp="1"/>
          </p:cNvSpPr>
          <p:nvPr>
            <p:ph type="title"/>
          </p:nvPr>
        </p:nvSpPr>
        <p:spPr/>
        <p:txBody>
          <a:bodyPr/>
          <a:lstStyle/>
          <a:p>
            <a:pPr algn="ctr"/>
            <a:r>
              <a:rPr lang="en-US" b="1" dirty="0">
                <a:latin typeface="Times New Roman" panose="02020603050405020304" pitchFamily="18" charset="0"/>
                <a:ea typeface="Noto Sans" panose="020B0502040504020204" pitchFamily="34"/>
                <a:cs typeface="Times New Roman" panose="02020603050405020304" pitchFamily="18" charset="0"/>
              </a:rPr>
              <a:t>2.	OBJECTIFS DU PROJET</a:t>
            </a:r>
            <a:endParaRPr lang="fr-FR" dirty="0"/>
          </a:p>
        </p:txBody>
      </p:sp>
      <p:sp>
        <p:nvSpPr>
          <p:cNvPr id="5" name="Rectangle 4">
            <a:extLst>
              <a:ext uri="{FF2B5EF4-FFF2-40B4-BE49-F238E27FC236}">
                <a16:creationId xmlns:a16="http://schemas.microsoft.com/office/drawing/2014/main" id="{A840493D-ED03-4C28-ACEE-38D98F2CE078}"/>
              </a:ext>
            </a:extLst>
          </p:cNvPr>
          <p:cNvSpPr/>
          <p:nvPr/>
        </p:nvSpPr>
        <p:spPr>
          <a:xfrm>
            <a:off x="0" y="3853442"/>
            <a:ext cx="121920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Oval 20">
            <a:extLst>
              <a:ext uri="{FF2B5EF4-FFF2-40B4-BE49-F238E27FC236}">
                <a16:creationId xmlns:a16="http://schemas.microsoft.com/office/drawing/2014/main" id="{1BB39A9F-E556-4742-91F3-57522BEE03C7}"/>
              </a:ext>
            </a:extLst>
          </p:cNvPr>
          <p:cNvSpPr/>
          <p:nvPr/>
        </p:nvSpPr>
        <p:spPr>
          <a:xfrm>
            <a:off x="1236474" y="3655004"/>
            <a:ext cx="625475" cy="625475"/>
          </a:xfrm>
          <a:prstGeom prst="ellipse">
            <a:avLst/>
          </a:prstGeom>
          <a:solidFill>
            <a:srgbClr val="C2C92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Oval 21">
            <a:extLst>
              <a:ext uri="{FF2B5EF4-FFF2-40B4-BE49-F238E27FC236}">
                <a16:creationId xmlns:a16="http://schemas.microsoft.com/office/drawing/2014/main" id="{DF591DA5-BEDB-402C-86C9-F3E4F94BF22F}"/>
              </a:ext>
            </a:extLst>
          </p:cNvPr>
          <p:cNvSpPr/>
          <p:nvPr/>
        </p:nvSpPr>
        <p:spPr>
          <a:xfrm>
            <a:off x="3331974" y="3655004"/>
            <a:ext cx="625475" cy="625475"/>
          </a:xfrm>
          <a:prstGeom prst="ellipse">
            <a:avLst/>
          </a:prstGeom>
          <a:solidFill>
            <a:srgbClr val="8C921A"/>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Oval 22">
            <a:extLst>
              <a:ext uri="{FF2B5EF4-FFF2-40B4-BE49-F238E27FC236}">
                <a16:creationId xmlns:a16="http://schemas.microsoft.com/office/drawing/2014/main" id="{ABA6FC83-E462-4892-847C-3365DC9EB610}"/>
              </a:ext>
            </a:extLst>
          </p:cNvPr>
          <p:cNvSpPr/>
          <p:nvPr/>
        </p:nvSpPr>
        <p:spPr>
          <a:xfrm>
            <a:off x="5522724" y="3655004"/>
            <a:ext cx="625475" cy="625475"/>
          </a:xfrm>
          <a:prstGeom prst="ellipse">
            <a:avLst/>
          </a:prstGeom>
          <a:solidFill>
            <a:srgbClr val="2C6514"/>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Oval 25">
            <a:extLst>
              <a:ext uri="{FF2B5EF4-FFF2-40B4-BE49-F238E27FC236}">
                <a16:creationId xmlns:a16="http://schemas.microsoft.com/office/drawing/2014/main" id="{5B3B0292-E90E-45F5-91ED-FC7AE600C01F}"/>
              </a:ext>
            </a:extLst>
          </p:cNvPr>
          <p:cNvSpPr/>
          <p:nvPr/>
        </p:nvSpPr>
        <p:spPr>
          <a:xfrm>
            <a:off x="7732524" y="3655004"/>
            <a:ext cx="625475" cy="625475"/>
          </a:xfrm>
          <a:prstGeom prst="ellipse">
            <a:avLst/>
          </a:prstGeom>
          <a:solidFill>
            <a:srgbClr val="8ED97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Oval 26">
            <a:extLst>
              <a:ext uri="{FF2B5EF4-FFF2-40B4-BE49-F238E27FC236}">
                <a16:creationId xmlns:a16="http://schemas.microsoft.com/office/drawing/2014/main" id="{2B9300BF-75C1-46B4-A2E9-097AB3616AD6}"/>
              </a:ext>
            </a:extLst>
          </p:cNvPr>
          <p:cNvSpPr/>
          <p:nvPr/>
        </p:nvSpPr>
        <p:spPr>
          <a:xfrm>
            <a:off x="10189974" y="3655004"/>
            <a:ext cx="625475" cy="625475"/>
          </a:xfrm>
          <a:prstGeom prst="ellipse">
            <a:avLst/>
          </a:prstGeom>
          <a:solidFill>
            <a:schemeClr val="accent6"/>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TextBox 28">
            <a:extLst>
              <a:ext uri="{FF2B5EF4-FFF2-40B4-BE49-F238E27FC236}">
                <a16:creationId xmlns:a16="http://schemas.microsoft.com/office/drawing/2014/main" id="{B3F10488-09C9-4873-9E7B-05933BB40164}"/>
              </a:ext>
            </a:extLst>
          </p:cNvPr>
          <p:cNvSpPr txBox="1"/>
          <p:nvPr/>
        </p:nvSpPr>
        <p:spPr>
          <a:xfrm>
            <a:off x="567816" y="2329947"/>
            <a:ext cx="1537928" cy="7848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500" dirty="0" err="1">
                <a:latin typeface="Noto Sans" panose="020B0502040504020204" pitchFamily="34"/>
                <a:ea typeface="Noto Sans" panose="020B0502040504020204" pitchFamily="34"/>
                <a:cs typeface="Noto Sans" panose="020B0502040504020204" pitchFamily="34"/>
              </a:rPr>
              <a:t>Automatiser</a:t>
            </a:r>
            <a:r>
              <a:rPr lang="en-GB" sz="1500" dirty="0">
                <a:latin typeface="Noto Sans" panose="020B0502040504020204" pitchFamily="34"/>
                <a:ea typeface="Noto Sans" panose="020B0502040504020204" pitchFamily="34"/>
                <a:cs typeface="Noto Sans" panose="020B0502040504020204" pitchFamily="34"/>
              </a:rPr>
              <a:t> la gestion des stocks</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2" name="TextBox 30">
            <a:extLst>
              <a:ext uri="{FF2B5EF4-FFF2-40B4-BE49-F238E27FC236}">
                <a16:creationId xmlns:a16="http://schemas.microsoft.com/office/drawing/2014/main" id="{EC140A3C-972E-4E16-BF62-96E3E4F20234}"/>
              </a:ext>
            </a:extLst>
          </p:cNvPr>
          <p:cNvSpPr txBox="1"/>
          <p:nvPr/>
        </p:nvSpPr>
        <p:spPr>
          <a:xfrm>
            <a:off x="2685411" y="4579096"/>
            <a:ext cx="196279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Faciliter</a:t>
            </a:r>
            <a:r>
              <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le </a:t>
            </a:r>
            <a:r>
              <a:rPr kumimoji="0" lang="en-GB"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suivi</a:t>
            </a:r>
            <a:r>
              <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des stocks pour </a:t>
            </a:r>
            <a:r>
              <a:rPr kumimoji="0" lang="en-GB"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eviter</a:t>
            </a:r>
            <a:r>
              <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les ruptures et </a:t>
            </a:r>
            <a:r>
              <a:rPr kumimoji="0" lang="en-GB"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peremption</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3" name="TextBox 32">
            <a:extLst>
              <a:ext uri="{FF2B5EF4-FFF2-40B4-BE49-F238E27FC236}">
                <a16:creationId xmlns:a16="http://schemas.microsoft.com/office/drawing/2014/main" id="{0C6D2D17-B294-49A8-B855-3D01106315F6}"/>
              </a:ext>
            </a:extLst>
          </p:cNvPr>
          <p:cNvSpPr txBox="1"/>
          <p:nvPr/>
        </p:nvSpPr>
        <p:spPr>
          <a:xfrm>
            <a:off x="4876161" y="2329947"/>
            <a:ext cx="196279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Simplifier les operations CRUD pour </a:t>
            </a:r>
            <a:r>
              <a:rPr kumimoji="0" lang="en-GB"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une</a:t>
            </a:r>
            <a:r>
              <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gestion </a:t>
            </a:r>
            <a:r>
              <a:rPr kumimoji="0" lang="en-GB"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fluide</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33">
            <a:extLst>
              <a:ext uri="{FF2B5EF4-FFF2-40B4-BE49-F238E27FC236}">
                <a16:creationId xmlns:a16="http://schemas.microsoft.com/office/drawing/2014/main" id="{48FFCDDC-C535-4CEA-A5B3-64C596BC037F}"/>
              </a:ext>
            </a:extLst>
          </p:cNvPr>
          <p:cNvSpPr txBox="1"/>
          <p:nvPr/>
        </p:nvSpPr>
        <p:spPr>
          <a:xfrm>
            <a:off x="9524361" y="2336465"/>
            <a:ext cx="1962790" cy="7848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Creer </a:t>
            </a:r>
            <a:r>
              <a:rPr kumimoji="0" lang="en-GB"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une</a:t>
            </a:r>
            <a:r>
              <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interface </a:t>
            </a:r>
            <a:r>
              <a:rPr kumimoji="0" lang="en-GB"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utilisateur</a:t>
            </a:r>
            <a:r>
              <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intuitive  facile a utiliser</a:t>
            </a:r>
          </a:p>
        </p:txBody>
      </p:sp>
      <p:sp>
        <p:nvSpPr>
          <p:cNvPr id="15" name="TextBox 34">
            <a:extLst>
              <a:ext uri="{FF2B5EF4-FFF2-40B4-BE49-F238E27FC236}">
                <a16:creationId xmlns:a16="http://schemas.microsoft.com/office/drawing/2014/main" id="{9FAF0F6A-4BF2-4B76-A7B1-14C5E5D3314E}"/>
              </a:ext>
            </a:extLst>
          </p:cNvPr>
          <p:cNvSpPr txBox="1"/>
          <p:nvPr/>
        </p:nvSpPr>
        <p:spPr>
          <a:xfrm>
            <a:off x="7085961" y="4579096"/>
            <a:ext cx="1962790" cy="7848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Ameliorer</a:t>
            </a:r>
            <a:r>
              <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la </a:t>
            </a:r>
            <a:r>
              <a:rPr kumimoji="0" lang="en-GB"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visibilite</a:t>
            </a:r>
            <a:r>
              <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des stocks </a:t>
            </a:r>
            <a:r>
              <a:rPr kumimoji="0" lang="en-GB"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en</a:t>
            </a:r>
            <a:r>
              <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temps reel</a:t>
            </a:r>
          </a:p>
        </p:txBody>
      </p:sp>
      <p:sp>
        <p:nvSpPr>
          <p:cNvPr id="16" name="TextBox 38">
            <a:extLst>
              <a:ext uri="{FF2B5EF4-FFF2-40B4-BE49-F238E27FC236}">
                <a16:creationId xmlns:a16="http://schemas.microsoft.com/office/drawing/2014/main" id="{430529B4-EFC8-4092-845B-A63565AEE513}"/>
              </a:ext>
            </a:extLst>
          </p:cNvPr>
          <p:cNvSpPr txBox="1"/>
          <p:nvPr/>
        </p:nvSpPr>
        <p:spPr>
          <a:xfrm>
            <a:off x="1236473" y="3699120"/>
            <a:ext cx="625476"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01</a:t>
            </a:r>
            <a:endParaRPr kumimoji="0" lang="en-GB" sz="2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7" name="TextBox 42">
            <a:extLst>
              <a:ext uri="{FF2B5EF4-FFF2-40B4-BE49-F238E27FC236}">
                <a16:creationId xmlns:a16="http://schemas.microsoft.com/office/drawing/2014/main" id="{509B505E-3812-4A49-B70A-B35F6535BA62}"/>
              </a:ext>
            </a:extLst>
          </p:cNvPr>
          <p:cNvSpPr txBox="1"/>
          <p:nvPr/>
        </p:nvSpPr>
        <p:spPr>
          <a:xfrm>
            <a:off x="3338900" y="3715919"/>
            <a:ext cx="625476"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a:t>
            </a:r>
            <a:r>
              <a:rPr kumimoji="0" lang="fr-FR" sz="2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2</a:t>
            </a:r>
            <a:r>
              <a:rPr kumimoji="0" lang="ru-RU" sz="2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a:t>
            </a:r>
            <a:endParaRPr kumimoji="0" lang="en-GB" sz="2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8" name="TextBox 43">
            <a:extLst>
              <a:ext uri="{FF2B5EF4-FFF2-40B4-BE49-F238E27FC236}">
                <a16:creationId xmlns:a16="http://schemas.microsoft.com/office/drawing/2014/main" id="{52CBCC2A-1053-45D9-8BB8-25FBF08A77B6}"/>
              </a:ext>
            </a:extLst>
          </p:cNvPr>
          <p:cNvSpPr txBox="1"/>
          <p:nvPr/>
        </p:nvSpPr>
        <p:spPr>
          <a:xfrm>
            <a:off x="5513368" y="3715919"/>
            <a:ext cx="625476"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03 </a:t>
            </a:r>
            <a:endParaRPr kumimoji="0" lang="en-GB" sz="2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9" name="TextBox 44">
            <a:extLst>
              <a:ext uri="{FF2B5EF4-FFF2-40B4-BE49-F238E27FC236}">
                <a16:creationId xmlns:a16="http://schemas.microsoft.com/office/drawing/2014/main" id="{D3AC7BBC-8186-4AEB-867F-9D58EBAC73A3}"/>
              </a:ext>
            </a:extLst>
          </p:cNvPr>
          <p:cNvSpPr txBox="1"/>
          <p:nvPr/>
        </p:nvSpPr>
        <p:spPr>
          <a:xfrm>
            <a:off x="7710605" y="3715919"/>
            <a:ext cx="625476"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04 </a:t>
            </a:r>
            <a:endParaRPr kumimoji="0" lang="en-GB" sz="2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0" name="TextBox 45">
            <a:extLst>
              <a:ext uri="{FF2B5EF4-FFF2-40B4-BE49-F238E27FC236}">
                <a16:creationId xmlns:a16="http://schemas.microsoft.com/office/drawing/2014/main" id="{3DBC438E-173F-4C54-9771-7B7D411FC014}"/>
              </a:ext>
            </a:extLst>
          </p:cNvPr>
          <p:cNvSpPr txBox="1"/>
          <p:nvPr/>
        </p:nvSpPr>
        <p:spPr>
          <a:xfrm>
            <a:off x="10219283" y="3729214"/>
            <a:ext cx="625476"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05 </a:t>
            </a:r>
            <a:endParaRPr kumimoji="0" lang="en-GB" sz="2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21" name="Group 52">
            <a:extLst>
              <a:ext uri="{FF2B5EF4-FFF2-40B4-BE49-F238E27FC236}">
                <a16:creationId xmlns:a16="http://schemas.microsoft.com/office/drawing/2014/main" id="{0BCDFE16-E570-4AE9-8C9F-057C3139967D}"/>
              </a:ext>
            </a:extLst>
          </p:cNvPr>
          <p:cNvGrpSpPr/>
          <p:nvPr/>
        </p:nvGrpSpPr>
        <p:grpSpPr>
          <a:xfrm>
            <a:off x="1118219" y="4664630"/>
            <a:ext cx="861984" cy="861775"/>
            <a:chOff x="2700338" y="8651875"/>
            <a:chExt cx="6545262" cy="6543675"/>
          </a:xfrm>
          <a:solidFill>
            <a:schemeClr val="tx1"/>
          </a:solidFill>
        </p:grpSpPr>
        <p:sp>
          <p:nvSpPr>
            <p:cNvPr id="53" name="Freeform 18">
              <a:extLst>
                <a:ext uri="{FF2B5EF4-FFF2-40B4-BE49-F238E27FC236}">
                  <a16:creationId xmlns:a16="http://schemas.microsoft.com/office/drawing/2014/main" id="{0D3C4FD6-9395-4418-9818-4FED7DA0A8D4}"/>
                </a:ext>
              </a:extLst>
            </p:cNvPr>
            <p:cNvSpPr>
              <a:spLocks noEditPoints="1"/>
            </p:cNvSpPr>
            <p:nvPr/>
          </p:nvSpPr>
          <p:spPr bwMode="auto">
            <a:xfrm>
              <a:off x="2700338" y="10820400"/>
              <a:ext cx="4376737" cy="4375150"/>
            </a:xfrm>
            <a:custGeom>
              <a:avLst/>
              <a:gdLst>
                <a:gd name="T0" fmla="*/ 477 w 1376"/>
                <a:gd name="T1" fmla="*/ 1360 h 1376"/>
                <a:gd name="T2" fmla="*/ 312 w 1376"/>
                <a:gd name="T3" fmla="*/ 1212 h 1376"/>
                <a:gd name="T4" fmla="*/ 237 w 1376"/>
                <a:gd name="T5" fmla="*/ 1044 h 1376"/>
                <a:gd name="T6" fmla="*/ 64 w 1376"/>
                <a:gd name="T7" fmla="*/ 1013 h 1376"/>
                <a:gd name="T8" fmla="*/ 51 w 1376"/>
                <a:gd name="T9" fmla="*/ 793 h 1376"/>
                <a:gd name="T10" fmla="*/ 117 w 1376"/>
                <a:gd name="T11" fmla="*/ 621 h 1376"/>
                <a:gd name="T12" fmla="*/ 16 w 1376"/>
                <a:gd name="T13" fmla="*/ 476 h 1376"/>
                <a:gd name="T14" fmla="*/ 164 w 1376"/>
                <a:gd name="T15" fmla="*/ 312 h 1376"/>
                <a:gd name="T16" fmla="*/ 332 w 1376"/>
                <a:gd name="T17" fmla="*/ 237 h 1376"/>
                <a:gd name="T18" fmla="*/ 363 w 1376"/>
                <a:gd name="T19" fmla="*/ 63 h 1376"/>
                <a:gd name="T20" fmla="*/ 583 w 1376"/>
                <a:gd name="T21" fmla="*/ 51 h 1376"/>
                <a:gd name="T22" fmla="*/ 755 w 1376"/>
                <a:gd name="T23" fmla="*/ 116 h 1376"/>
                <a:gd name="T24" fmla="*/ 900 w 1376"/>
                <a:gd name="T25" fmla="*/ 16 h 1376"/>
                <a:gd name="T26" fmla="*/ 1064 w 1376"/>
                <a:gd name="T27" fmla="*/ 163 h 1376"/>
                <a:gd name="T28" fmla="*/ 1139 w 1376"/>
                <a:gd name="T29" fmla="*/ 331 h 1376"/>
                <a:gd name="T30" fmla="*/ 1313 w 1376"/>
                <a:gd name="T31" fmla="*/ 362 h 1376"/>
                <a:gd name="T32" fmla="*/ 1360 w 1376"/>
                <a:gd name="T33" fmla="*/ 476 h 1376"/>
                <a:gd name="T34" fmla="*/ 1260 w 1376"/>
                <a:gd name="T35" fmla="*/ 621 h 1376"/>
                <a:gd name="T36" fmla="*/ 1325 w 1376"/>
                <a:gd name="T37" fmla="*/ 793 h 1376"/>
                <a:gd name="T38" fmla="*/ 1313 w 1376"/>
                <a:gd name="T39" fmla="*/ 1013 h 1376"/>
                <a:gd name="T40" fmla="*/ 1139 w 1376"/>
                <a:gd name="T41" fmla="*/ 1044 h 1376"/>
                <a:gd name="T42" fmla="*/ 1064 w 1376"/>
                <a:gd name="T43" fmla="*/ 1212 h 1376"/>
                <a:gd name="T44" fmla="*/ 900 w 1376"/>
                <a:gd name="T45" fmla="*/ 1360 h 1376"/>
                <a:gd name="T46" fmla="*/ 755 w 1376"/>
                <a:gd name="T47" fmla="*/ 1259 h 1376"/>
                <a:gd name="T48" fmla="*/ 583 w 1376"/>
                <a:gd name="T49" fmla="*/ 1325 h 1376"/>
                <a:gd name="T50" fmla="*/ 403 w 1376"/>
                <a:gd name="T51" fmla="*/ 1230 h 1376"/>
                <a:gd name="T52" fmla="*/ 544 w 1376"/>
                <a:gd name="T53" fmla="*/ 1210 h 1376"/>
                <a:gd name="T54" fmla="*/ 748 w 1376"/>
                <a:gd name="T55" fmla="*/ 1167 h 1376"/>
                <a:gd name="T56" fmla="*/ 870 w 1376"/>
                <a:gd name="T57" fmla="*/ 1273 h 1376"/>
                <a:gd name="T58" fmla="*/ 956 w 1376"/>
                <a:gd name="T59" fmla="*/ 1159 h 1376"/>
                <a:gd name="T60" fmla="*/ 1070 w 1376"/>
                <a:gd name="T61" fmla="*/ 985 h 1376"/>
                <a:gd name="T62" fmla="*/ 1230 w 1376"/>
                <a:gd name="T63" fmla="*/ 973 h 1376"/>
                <a:gd name="T64" fmla="*/ 1211 w 1376"/>
                <a:gd name="T65" fmla="*/ 832 h 1376"/>
                <a:gd name="T66" fmla="*/ 1168 w 1376"/>
                <a:gd name="T67" fmla="*/ 628 h 1376"/>
                <a:gd name="T68" fmla="*/ 1274 w 1376"/>
                <a:gd name="T69" fmla="*/ 506 h 1376"/>
                <a:gd name="T70" fmla="*/ 1160 w 1376"/>
                <a:gd name="T71" fmla="*/ 420 h 1376"/>
                <a:gd name="T72" fmla="*/ 986 w 1376"/>
                <a:gd name="T73" fmla="*/ 306 h 1376"/>
                <a:gd name="T74" fmla="*/ 974 w 1376"/>
                <a:gd name="T75" fmla="*/ 146 h 1376"/>
                <a:gd name="T76" fmla="*/ 833 w 1376"/>
                <a:gd name="T77" fmla="*/ 165 h 1376"/>
                <a:gd name="T78" fmla="*/ 629 w 1376"/>
                <a:gd name="T79" fmla="*/ 208 h 1376"/>
                <a:gd name="T80" fmla="*/ 507 w 1376"/>
                <a:gd name="T81" fmla="*/ 102 h 1376"/>
                <a:gd name="T82" fmla="*/ 421 w 1376"/>
                <a:gd name="T83" fmla="*/ 216 h 1376"/>
                <a:gd name="T84" fmla="*/ 307 w 1376"/>
                <a:gd name="T85" fmla="*/ 390 h 1376"/>
                <a:gd name="T86" fmla="*/ 146 w 1376"/>
                <a:gd name="T87" fmla="*/ 402 h 1376"/>
                <a:gd name="T88" fmla="*/ 166 w 1376"/>
                <a:gd name="T89" fmla="*/ 543 h 1376"/>
                <a:gd name="T90" fmla="*/ 209 w 1376"/>
                <a:gd name="T91" fmla="*/ 747 h 1376"/>
                <a:gd name="T92" fmla="*/ 103 w 1376"/>
                <a:gd name="T93" fmla="*/ 869 h 1376"/>
                <a:gd name="T94" fmla="*/ 217 w 1376"/>
                <a:gd name="T95" fmla="*/ 955 h 1376"/>
                <a:gd name="T96" fmla="*/ 391 w 1376"/>
                <a:gd name="T97" fmla="*/ 1069 h 1376"/>
                <a:gd name="T98" fmla="*/ 403 w 1376"/>
                <a:gd name="T99" fmla="*/ 1230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6" h="1376">
                  <a:moveTo>
                    <a:pt x="509" y="1366"/>
                  </a:moveTo>
                  <a:cubicBezTo>
                    <a:pt x="498" y="1366"/>
                    <a:pt x="487" y="1364"/>
                    <a:pt x="477" y="1360"/>
                  </a:cubicBezTo>
                  <a:cubicBezTo>
                    <a:pt x="363" y="1312"/>
                    <a:pt x="363" y="1312"/>
                    <a:pt x="363" y="1312"/>
                  </a:cubicBezTo>
                  <a:cubicBezTo>
                    <a:pt x="324" y="1296"/>
                    <a:pt x="302" y="1253"/>
                    <a:pt x="312" y="1212"/>
                  </a:cubicBezTo>
                  <a:cubicBezTo>
                    <a:pt x="319" y="1188"/>
                    <a:pt x="325" y="1163"/>
                    <a:pt x="332" y="1139"/>
                  </a:cubicBezTo>
                  <a:cubicBezTo>
                    <a:pt x="297" y="1111"/>
                    <a:pt x="265" y="1079"/>
                    <a:pt x="237" y="1044"/>
                  </a:cubicBezTo>
                  <a:cubicBezTo>
                    <a:pt x="213" y="1051"/>
                    <a:pt x="188" y="1057"/>
                    <a:pt x="164" y="1064"/>
                  </a:cubicBezTo>
                  <a:cubicBezTo>
                    <a:pt x="123" y="1074"/>
                    <a:pt x="80" y="1052"/>
                    <a:pt x="64" y="1013"/>
                  </a:cubicBezTo>
                  <a:cubicBezTo>
                    <a:pt x="16" y="899"/>
                    <a:pt x="16" y="899"/>
                    <a:pt x="16" y="899"/>
                  </a:cubicBezTo>
                  <a:cubicBezTo>
                    <a:pt x="0" y="860"/>
                    <a:pt x="15" y="815"/>
                    <a:pt x="51" y="793"/>
                  </a:cubicBezTo>
                  <a:cubicBezTo>
                    <a:pt x="73" y="780"/>
                    <a:pt x="95" y="767"/>
                    <a:pt x="117" y="754"/>
                  </a:cubicBezTo>
                  <a:cubicBezTo>
                    <a:pt x="112" y="710"/>
                    <a:pt x="112" y="665"/>
                    <a:pt x="117" y="621"/>
                  </a:cubicBezTo>
                  <a:cubicBezTo>
                    <a:pt x="95" y="608"/>
                    <a:pt x="73" y="595"/>
                    <a:pt x="51" y="582"/>
                  </a:cubicBezTo>
                  <a:cubicBezTo>
                    <a:pt x="15" y="561"/>
                    <a:pt x="0" y="515"/>
                    <a:pt x="16" y="476"/>
                  </a:cubicBezTo>
                  <a:cubicBezTo>
                    <a:pt x="64" y="362"/>
                    <a:pt x="64" y="362"/>
                    <a:pt x="64" y="362"/>
                  </a:cubicBezTo>
                  <a:cubicBezTo>
                    <a:pt x="80" y="323"/>
                    <a:pt x="123" y="301"/>
                    <a:pt x="164" y="312"/>
                  </a:cubicBezTo>
                  <a:cubicBezTo>
                    <a:pt x="188" y="318"/>
                    <a:pt x="213" y="324"/>
                    <a:pt x="237" y="331"/>
                  </a:cubicBezTo>
                  <a:cubicBezTo>
                    <a:pt x="265" y="296"/>
                    <a:pt x="297" y="264"/>
                    <a:pt x="332" y="237"/>
                  </a:cubicBezTo>
                  <a:cubicBezTo>
                    <a:pt x="325" y="212"/>
                    <a:pt x="319" y="187"/>
                    <a:pt x="312" y="163"/>
                  </a:cubicBezTo>
                  <a:cubicBezTo>
                    <a:pt x="302" y="122"/>
                    <a:pt x="324" y="79"/>
                    <a:pt x="363" y="63"/>
                  </a:cubicBezTo>
                  <a:cubicBezTo>
                    <a:pt x="477" y="16"/>
                    <a:pt x="477" y="16"/>
                    <a:pt x="477" y="16"/>
                  </a:cubicBezTo>
                  <a:cubicBezTo>
                    <a:pt x="516" y="0"/>
                    <a:pt x="561" y="15"/>
                    <a:pt x="583" y="51"/>
                  </a:cubicBezTo>
                  <a:cubicBezTo>
                    <a:pt x="596" y="72"/>
                    <a:pt x="609" y="94"/>
                    <a:pt x="622" y="116"/>
                  </a:cubicBezTo>
                  <a:cubicBezTo>
                    <a:pt x="666" y="111"/>
                    <a:pt x="711" y="111"/>
                    <a:pt x="755" y="116"/>
                  </a:cubicBezTo>
                  <a:cubicBezTo>
                    <a:pt x="768" y="94"/>
                    <a:pt x="781" y="72"/>
                    <a:pt x="794" y="51"/>
                  </a:cubicBezTo>
                  <a:cubicBezTo>
                    <a:pt x="815" y="15"/>
                    <a:pt x="861" y="0"/>
                    <a:pt x="900" y="16"/>
                  </a:cubicBezTo>
                  <a:cubicBezTo>
                    <a:pt x="1014" y="63"/>
                    <a:pt x="1014" y="63"/>
                    <a:pt x="1014" y="63"/>
                  </a:cubicBezTo>
                  <a:cubicBezTo>
                    <a:pt x="1053" y="79"/>
                    <a:pt x="1075" y="122"/>
                    <a:pt x="1064" y="163"/>
                  </a:cubicBezTo>
                  <a:cubicBezTo>
                    <a:pt x="1058" y="187"/>
                    <a:pt x="1052" y="212"/>
                    <a:pt x="1045" y="237"/>
                  </a:cubicBezTo>
                  <a:cubicBezTo>
                    <a:pt x="1080" y="264"/>
                    <a:pt x="1112" y="296"/>
                    <a:pt x="1139" y="331"/>
                  </a:cubicBezTo>
                  <a:cubicBezTo>
                    <a:pt x="1164" y="324"/>
                    <a:pt x="1189" y="318"/>
                    <a:pt x="1213" y="312"/>
                  </a:cubicBezTo>
                  <a:cubicBezTo>
                    <a:pt x="1254" y="301"/>
                    <a:pt x="1297" y="323"/>
                    <a:pt x="1313" y="362"/>
                  </a:cubicBezTo>
                  <a:cubicBezTo>
                    <a:pt x="1360" y="476"/>
                    <a:pt x="1360" y="476"/>
                    <a:pt x="1360" y="476"/>
                  </a:cubicBezTo>
                  <a:cubicBezTo>
                    <a:pt x="1360" y="476"/>
                    <a:pt x="1360" y="476"/>
                    <a:pt x="1360" y="476"/>
                  </a:cubicBezTo>
                  <a:cubicBezTo>
                    <a:pt x="1376" y="515"/>
                    <a:pt x="1361" y="561"/>
                    <a:pt x="1325" y="582"/>
                  </a:cubicBezTo>
                  <a:cubicBezTo>
                    <a:pt x="1304" y="595"/>
                    <a:pt x="1282" y="608"/>
                    <a:pt x="1260" y="621"/>
                  </a:cubicBezTo>
                  <a:cubicBezTo>
                    <a:pt x="1265" y="665"/>
                    <a:pt x="1265" y="710"/>
                    <a:pt x="1260" y="754"/>
                  </a:cubicBezTo>
                  <a:cubicBezTo>
                    <a:pt x="1282" y="767"/>
                    <a:pt x="1304" y="780"/>
                    <a:pt x="1325" y="793"/>
                  </a:cubicBezTo>
                  <a:cubicBezTo>
                    <a:pt x="1361" y="815"/>
                    <a:pt x="1376" y="860"/>
                    <a:pt x="1360" y="899"/>
                  </a:cubicBezTo>
                  <a:cubicBezTo>
                    <a:pt x="1313" y="1013"/>
                    <a:pt x="1313" y="1013"/>
                    <a:pt x="1313" y="1013"/>
                  </a:cubicBezTo>
                  <a:cubicBezTo>
                    <a:pt x="1297" y="1052"/>
                    <a:pt x="1254" y="1074"/>
                    <a:pt x="1213" y="1064"/>
                  </a:cubicBezTo>
                  <a:cubicBezTo>
                    <a:pt x="1189" y="1057"/>
                    <a:pt x="1164" y="1051"/>
                    <a:pt x="1139" y="1044"/>
                  </a:cubicBezTo>
                  <a:cubicBezTo>
                    <a:pt x="1112" y="1079"/>
                    <a:pt x="1080" y="1111"/>
                    <a:pt x="1045" y="1139"/>
                  </a:cubicBezTo>
                  <a:cubicBezTo>
                    <a:pt x="1052" y="1164"/>
                    <a:pt x="1058" y="1188"/>
                    <a:pt x="1064" y="1212"/>
                  </a:cubicBezTo>
                  <a:cubicBezTo>
                    <a:pt x="1075" y="1253"/>
                    <a:pt x="1053" y="1296"/>
                    <a:pt x="1014" y="1312"/>
                  </a:cubicBezTo>
                  <a:cubicBezTo>
                    <a:pt x="900" y="1360"/>
                    <a:pt x="900" y="1360"/>
                    <a:pt x="900" y="1360"/>
                  </a:cubicBezTo>
                  <a:cubicBezTo>
                    <a:pt x="861" y="1376"/>
                    <a:pt x="815" y="1361"/>
                    <a:pt x="794" y="1325"/>
                  </a:cubicBezTo>
                  <a:cubicBezTo>
                    <a:pt x="781" y="1303"/>
                    <a:pt x="768" y="1281"/>
                    <a:pt x="755" y="1259"/>
                  </a:cubicBezTo>
                  <a:cubicBezTo>
                    <a:pt x="711" y="1264"/>
                    <a:pt x="666" y="1264"/>
                    <a:pt x="622" y="1259"/>
                  </a:cubicBezTo>
                  <a:cubicBezTo>
                    <a:pt x="609" y="1281"/>
                    <a:pt x="596" y="1303"/>
                    <a:pt x="583" y="1325"/>
                  </a:cubicBezTo>
                  <a:cubicBezTo>
                    <a:pt x="567" y="1351"/>
                    <a:pt x="539" y="1366"/>
                    <a:pt x="509" y="1366"/>
                  </a:cubicBezTo>
                  <a:close/>
                  <a:moveTo>
                    <a:pt x="403" y="1230"/>
                  </a:moveTo>
                  <a:cubicBezTo>
                    <a:pt x="507" y="1273"/>
                    <a:pt x="507" y="1273"/>
                    <a:pt x="507" y="1273"/>
                  </a:cubicBezTo>
                  <a:cubicBezTo>
                    <a:pt x="519" y="1252"/>
                    <a:pt x="532" y="1231"/>
                    <a:pt x="544" y="1210"/>
                  </a:cubicBezTo>
                  <a:cubicBezTo>
                    <a:pt x="562" y="1180"/>
                    <a:pt x="595" y="1163"/>
                    <a:pt x="629" y="1167"/>
                  </a:cubicBezTo>
                  <a:cubicBezTo>
                    <a:pt x="669" y="1172"/>
                    <a:pt x="708" y="1172"/>
                    <a:pt x="748" y="1167"/>
                  </a:cubicBezTo>
                  <a:cubicBezTo>
                    <a:pt x="782" y="1163"/>
                    <a:pt x="815" y="1180"/>
                    <a:pt x="833" y="1210"/>
                  </a:cubicBezTo>
                  <a:cubicBezTo>
                    <a:pt x="845" y="1231"/>
                    <a:pt x="857" y="1252"/>
                    <a:pt x="870" y="1273"/>
                  </a:cubicBezTo>
                  <a:cubicBezTo>
                    <a:pt x="974" y="1230"/>
                    <a:pt x="974" y="1230"/>
                    <a:pt x="974" y="1230"/>
                  </a:cubicBezTo>
                  <a:cubicBezTo>
                    <a:pt x="968" y="1206"/>
                    <a:pt x="962" y="1183"/>
                    <a:pt x="956" y="1159"/>
                  </a:cubicBezTo>
                  <a:cubicBezTo>
                    <a:pt x="947" y="1125"/>
                    <a:pt x="958" y="1090"/>
                    <a:pt x="986" y="1069"/>
                  </a:cubicBezTo>
                  <a:cubicBezTo>
                    <a:pt x="1017" y="1044"/>
                    <a:pt x="1045" y="1016"/>
                    <a:pt x="1070" y="985"/>
                  </a:cubicBezTo>
                  <a:cubicBezTo>
                    <a:pt x="1091" y="958"/>
                    <a:pt x="1126" y="946"/>
                    <a:pt x="1160" y="955"/>
                  </a:cubicBezTo>
                  <a:cubicBezTo>
                    <a:pt x="1183" y="961"/>
                    <a:pt x="1207" y="967"/>
                    <a:pt x="1230" y="973"/>
                  </a:cubicBezTo>
                  <a:cubicBezTo>
                    <a:pt x="1274" y="869"/>
                    <a:pt x="1274" y="869"/>
                    <a:pt x="1274" y="869"/>
                  </a:cubicBezTo>
                  <a:cubicBezTo>
                    <a:pt x="1253" y="856"/>
                    <a:pt x="1232" y="844"/>
                    <a:pt x="1211" y="832"/>
                  </a:cubicBezTo>
                  <a:cubicBezTo>
                    <a:pt x="1181" y="814"/>
                    <a:pt x="1164" y="781"/>
                    <a:pt x="1168" y="747"/>
                  </a:cubicBezTo>
                  <a:cubicBezTo>
                    <a:pt x="1173" y="707"/>
                    <a:pt x="1173" y="668"/>
                    <a:pt x="1168" y="628"/>
                  </a:cubicBezTo>
                  <a:cubicBezTo>
                    <a:pt x="1164" y="594"/>
                    <a:pt x="1181" y="561"/>
                    <a:pt x="1211" y="543"/>
                  </a:cubicBezTo>
                  <a:cubicBezTo>
                    <a:pt x="1232" y="531"/>
                    <a:pt x="1253" y="519"/>
                    <a:pt x="1274" y="506"/>
                  </a:cubicBezTo>
                  <a:cubicBezTo>
                    <a:pt x="1230" y="402"/>
                    <a:pt x="1230" y="402"/>
                    <a:pt x="1230" y="402"/>
                  </a:cubicBezTo>
                  <a:cubicBezTo>
                    <a:pt x="1207" y="408"/>
                    <a:pt x="1183" y="414"/>
                    <a:pt x="1160" y="420"/>
                  </a:cubicBezTo>
                  <a:cubicBezTo>
                    <a:pt x="1126" y="429"/>
                    <a:pt x="1091" y="418"/>
                    <a:pt x="1070" y="390"/>
                  </a:cubicBezTo>
                  <a:cubicBezTo>
                    <a:pt x="1045" y="359"/>
                    <a:pt x="1017" y="331"/>
                    <a:pt x="986" y="306"/>
                  </a:cubicBezTo>
                  <a:cubicBezTo>
                    <a:pt x="958" y="285"/>
                    <a:pt x="947" y="250"/>
                    <a:pt x="956" y="216"/>
                  </a:cubicBezTo>
                  <a:cubicBezTo>
                    <a:pt x="962" y="193"/>
                    <a:pt x="968" y="169"/>
                    <a:pt x="974" y="146"/>
                  </a:cubicBezTo>
                  <a:cubicBezTo>
                    <a:pt x="870" y="102"/>
                    <a:pt x="870" y="102"/>
                    <a:pt x="870" y="102"/>
                  </a:cubicBezTo>
                  <a:cubicBezTo>
                    <a:pt x="857" y="123"/>
                    <a:pt x="845" y="144"/>
                    <a:pt x="833" y="165"/>
                  </a:cubicBezTo>
                  <a:cubicBezTo>
                    <a:pt x="815" y="195"/>
                    <a:pt x="782" y="212"/>
                    <a:pt x="748" y="208"/>
                  </a:cubicBezTo>
                  <a:cubicBezTo>
                    <a:pt x="708" y="203"/>
                    <a:pt x="668" y="203"/>
                    <a:pt x="629" y="208"/>
                  </a:cubicBezTo>
                  <a:cubicBezTo>
                    <a:pt x="595" y="212"/>
                    <a:pt x="561" y="195"/>
                    <a:pt x="544" y="165"/>
                  </a:cubicBezTo>
                  <a:cubicBezTo>
                    <a:pt x="532" y="144"/>
                    <a:pt x="519" y="123"/>
                    <a:pt x="507" y="102"/>
                  </a:cubicBezTo>
                  <a:cubicBezTo>
                    <a:pt x="403" y="146"/>
                    <a:pt x="403" y="146"/>
                    <a:pt x="403" y="146"/>
                  </a:cubicBezTo>
                  <a:cubicBezTo>
                    <a:pt x="409" y="169"/>
                    <a:pt x="415" y="193"/>
                    <a:pt x="421" y="216"/>
                  </a:cubicBezTo>
                  <a:cubicBezTo>
                    <a:pt x="430" y="250"/>
                    <a:pt x="418" y="285"/>
                    <a:pt x="391" y="306"/>
                  </a:cubicBezTo>
                  <a:cubicBezTo>
                    <a:pt x="360" y="331"/>
                    <a:pt x="332" y="359"/>
                    <a:pt x="307" y="390"/>
                  </a:cubicBezTo>
                  <a:cubicBezTo>
                    <a:pt x="286" y="418"/>
                    <a:pt x="251" y="429"/>
                    <a:pt x="217" y="420"/>
                  </a:cubicBezTo>
                  <a:cubicBezTo>
                    <a:pt x="193" y="414"/>
                    <a:pt x="170" y="408"/>
                    <a:pt x="146" y="402"/>
                  </a:cubicBezTo>
                  <a:cubicBezTo>
                    <a:pt x="103" y="506"/>
                    <a:pt x="103" y="506"/>
                    <a:pt x="103" y="506"/>
                  </a:cubicBezTo>
                  <a:cubicBezTo>
                    <a:pt x="124" y="519"/>
                    <a:pt x="145" y="531"/>
                    <a:pt x="166" y="543"/>
                  </a:cubicBezTo>
                  <a:cubicBezTo>
                    <a:pt x="196" y="561"/>
                    <a:pt x="213" y="594"/>
                    <a:pt x="209" y="628"/>
                  </a:cubicBezTo>
                  <a:cubicBezTo>
                    <a:pt x="204" y="668"/>
                    <a:pt x="204" y="708"/>
                    <a:pt x="209" y="747"/>
                  </a:cubicBezTo>
                  <a:cubicBezTo>
                    <a:pt x="213" y="781"/>
                    <a:pt x="196" y="815"/>
                    <a:pt x="166" y="832"/>
                  </a:cubicBezTo>
                  <a:cubicBezTo>
                    <a:pt x="145" y="844"/>
                    <a:pt x="124" y="856"/>
                    <a:pt x="103" y="869"/>
                  </a:cubicBezTo>
                  <a:cubicBezTo>
                    <a:pt x="146" y="973"/>
                    <a:pt x="146" y="973"/>
                    <a:pt x="146" y="973"/>
                  </a:cubicBezTo>
                  <a:cubicBezTo>
                    <a:pt x="170" y="968"/>
                    <a:pt x="193" y="961"/>
                    <a:pt x="217" y="955"/>
                  </a:cubicBezTo>
                  <a:cubicBezTo>
                    <a:pt x="251" y="946"/>
                    <a:pt x="286" y="958"/>
                    <a:pt x="307" y="985"/>
                  </a:cubicBezTo>
                  <a:cubicBezTo>
                    <a:pt x="332" y="1016"/>
                    <a:pt x="360" y="1044"/>
                    <a:pt x="391" y="1069"/>
                  </a:cubicBezTo>
                  <a:cubicBezTo>
                    <a:pt x="418" y="1090"/>
                    <a:pt x="430" y="1125"/>
                    <a:pt x="421" y="1159"/>
                  </a:cubicBezTo>
                  <a:cubicBezTo>
                    <a:pt x="415" y="1183"/>
                    <a:pt x="409" y="1206"/>
                    <a:pt x="403" y="123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4" name="Freeform 19">
              <a:extLst>
                <a:ext uri="{FF2B5EF4-FFF2-40B4-BE49-F238E27FC236}">
                  <a16:creationId xmlns:a16="http://schemas.microsoft.com/office/drawing/2014/main" id="{06F13E1F-61CC-4F1B-9AA1-A1DC863A1BB4}"/>
                </a:ext>
              </a:extLst>
            </p:cNvPr>
            <p:cNvSpPr>
              <a:spLocks noEditPoints="1"/>
            </p:cNvSpPr>
            <p:nvPr/>
          </p:nvSpPr>
          <p:spPr bwMode="auto">
            <a:xfrm>
              <a:off x="3762375" y="11879263"/>
              <a:ext cx="2255837" cy="2120900"/>
            </a:xfrm>
            <a:custGeom>
              <a:avLst/>
              <a:gdLst>
                <a:gd name="T0" fmla="*/ 354 w 709"/>
                <a:gd name="T1" fmla="*/ 667 h 667"/>
                <a:gd name="T2" fmla="*/ 235 w 709"/>
                <a:gd name="T3" fmla="*/ 643 h 667"/>
                <a:gd name="T4" fmla="*/ 66 w 709"/>
                <a:gd name="T5" fmla="*/ 474 h 667"/>
                <a:gd name="T6" fmla="*/ 235 w 709"/>
                <a:gd name="T7" fmla="*/ 66 h 667"/>
                <a:gd name="T8" fmla="*/ 643 w 709"/>
                <a:gd name="T9" fmla="*/ 235 h 667"/>
                <a:gd name="T10" fmla="*/ 643 w 709"/>
                <a:gd name="T11" fmla="*/ 235 h 667"/>
                <a:gd name="T12" fmla="*/ 474 w 709"/>
                <a:gd name="T13" fmla="*/ 643 h 667"/>
                <a:gd name="T14" fmla="*/ 354 w 709"/>
                <a:gd name="T15" fmla="*/ 667 h 667"/>
                <a:gd name="T16" fmla="*/ 354 w 709"/>
                <a:gd name="T17" fmla="*/ 134 h 667"/>
                <a:gd name="T18" fmla="*/ 270 w 709"/>
                <a:gd name="T19" fmla="*/ 151 h 667"/>
                <a:gd name="T20" fmla="*/ 150 w 709"/>
                <a:gd name="T21" fmla="*/ 439 h 667"/>
                <a:gd name="T22" fmla="*/ 270 w 709"/>
                <a:gd name="T23" fmla="*/ 559 h 667"/>
                <a:gd name="T24" fmla="*/ 439 w 709"/>
                <a:gd name="T25" fmla="*/ 559 h 667"/>
                <a:gd name="T26" fmla="*/ 558 w 709"/>
                <a:gd name="T27" fmla="*/ 270 h 667"/>
                <a:gd name="T28" fmla="*/ 354 w 709"/>
                <a:gd name="T29" fmla="*/ 134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667">
                  <a:moveTo>
                    <a:pt x="354" y="667"/>
                  </a:moveTo>
                  <a:cubicBezTo>
                    <a:pt x="314" y="667"/>
                    <a:pt x="273" y="659"/>
                    <a:pt x="235" y="643"/>
                  </a:cubicBezTo>
                  <a:cubicBezTo>
                    <a:pt x="158" y="611"/>
                    <a:pt x="98" y="551"/>
                    <a:pt x="66" y="474"/>
                  </a:cubicBezTo>
                  <a:cubicBezTo>
                    <a:pt x="0" y="315"/>
                    <a:pt x="76" y="132"/>
                    <a:pt x="235" y="66"/>
                  </a:cubicBezTo>
                  <a:cubicBezTo>
                    <a:pt x="394" y="0"/>
                    <a:pt x="577" y="76"/>
                    <a:pt x="643" y="235"/>
                  </a:cubicBezTo>
                  <a:cubicBezTo>
                    <a:pt x="643" y="235"/>
                    <a:pt x="643" y="235"/>
                    <a:pt x="643" y="235"/>
                  </a:cubicBezTo>
                  <a:cubicBezTo>
                    <a:pt x="709" y="394"/>
                    <a:pt x="633" y="577"/>
                    <a:pt x="474" y="643"/>
                  </a:cubicBezTo>
                  <a:cubicBezTo>
                    <a:pt x="435" y="659"/>
                    <a:pt x="395" y="667"/>
                    <a:pt x="354" y="667"/>
                  </a:cubicBezTo>
                  <a:close/>
                  <a:moveTo>
                    <a:pt x="354" y="134"/>
                  </a:moveTo>
                  <a:cubicBezTo>
                    <a:pt x="326" y="134"/>
                    <a:pt x="297" y="139"/>
                    <a:pt x="270" y="151"/>
                  </a:cubicBezTo>
                  <a:cubicBezTo>
                    <a:pt x="157" y="197"/>
                    <a:pt x="104" y="327"/>
                    <a:pt x="150" y="439"/>
                  </a:cubicBezTo>
                  <a:cubicBezTo>
                    <a:pt x="173" y="494"/>
                    <a:pt x="215" y="536"/>
                    <a:pt x="270" y="559"/>
                  </a:cubicBezTo>
                  <a:cubicBezTo>
                    <a:pt x="324" y="581"/>
                    <a:pt x="384" y="581"/>
                    <a:pt x="439" y="559"/>
                  </a:cubicBezTo>
                  <a:cubicBezTo>
                    <a:pt x="551" y="512"/>
                    <a:pt x="605" y="383"/>
                    <a:pt x="558" y="270"/>
                  </a:cubicBezTo>
                  <a:cubicBezTo>
                    <a:pt x="523" y="185"/>
                    <a:pt x="441" y="134"/>
                    <a:pt x="354" y="13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5" name="Freeform 20">
              <a:extLst>
                <a:ext uri="{FF2B5EF4-FFF2-40B4-BE49-F238E27FC236}">
                  <a16:creationId xmlns:a16="http://schemas.microsoft.com/office/drawing/2014/main" id="{390E6116-B7A4-4E1D-A3FB-18BC9A4A343B}"/>
                </a:ext>
              </a:extLst>
            </p:cNvPr>
            <p:cNvSpPr>
              <a:spLocks noEditPoints="1"/>
            </p:cNvSpPr>
            <p:nvPr/>
          </p:nvSpPr>
          <p:spPr bwMode="auto">
            <a:xfrm>
              <a:off x="5934075" y="8651875"/>
              <a:ext cx="3311525" cy="3309938"/>
            </a:xfrm>
            <a:custGeom>
              <a:avLst/>
              <a:gdLst>
                <a:gd name="T0" fmla="*/ 476 w 1041"/>
                <a:gd name="T1" fmla="*/ 1041 h 1041"/>
                <a:gd name="T2" fmla="*/ 397 w 1041"/>
                <a:gd name="T3" fmla="*/ 930 h 1041"/>
                <a:gd name="T4" fmla="*/ 279 w 1041"/>
                <a:gd name="T5" fmla="*/ 927 h 1041"/>
                <a:gd name="T6" fmla="*/ 121 w 1041"/>
                <a:gd name="T7" fmla="*/ 857 h 1041"/>
                <a:gd name="T8" fmla="*/ 143 w 1041"/>
                <a:gd name="T9" fmla="*/ 723 h 1041"/>
                <a:gd name="T10" fmla="*/ 62 w 1041"/>
                <a:gd name="T11" fmla="*/ 637 h 1041"/>
                <a:gd name="T12" fmla="*/ 0 w 1041"/>
                <a:gd name="T13" fmla="*/ 476 h 1041"/>
                <a:gd name="T14" fmla="*/ 111 w 1041"/>
                <a:gd name="T15" fmla="*/ 397 h 1041"/>
                <a:gd name="T16" fmla="*/ 114 w 1041"/>
                <a:gd name="T17" fmla="*/ 279 h 1041"/>
                <a:gd name="T18" fmla="*/ 184 w 1041"/>
                <a:gd name="T19" fmla="*/ 121 h 1041"/>
                <a:gd name="T20" fmla="*/ 318 w 1041"/>
                <a:gd name="T21" fmla="*/ 143 h 1041"/>
                <a:gd name="T22" fmla="*/ 404 w 1041"/>
                <a:gd name="T23" fmla="*/ 62 h 1041"/>
                <a:gd name="T24" fmla="*/ 565 w 1041"/>
                <a:gd name="T25" fmla="*/ 0 h 1041"/>
                <a:gd name="T26" fmla="*/ 644 w 1041"/>
                <a:gd name="T27" fmla="*/ 110 h 1041"/>
                <a:gd name="T28" fmla="*/ 762 w 1041"/>
                <a:gd name="T29" fmla="*/ 114 h 1041"/>
                <a:gd name="T30" fmla="*/ 920 w 1041"/>
                <a:gd name="T31" fmla="*/ 184 h 1041"/>
                <a:gd name="T32" fmla="*/ 898 w 1041"/>
                <a:gd name="T33" fmla="*/ 318 h 1041"/>
                <a:gd name="T34" fmla="*/ 979 w 1041"/>
                <a:gd name="T35" fmla="*/ 404 h 1041"/>
                <a:gd name="T36" fmla="*/ 1041 w 1041"/>
                <a:gd name="T37" fmla="*/ 565 h 1041"/>
                <a:gd name="T38" fmla="*/ 931 w 1041"/>
                <a:gd name="T39" fmla="*/ 644 h 1041"/>
                <a:gd name="T40" fmla="*/ 927 w 1041"/>
                <a:gd name="T41" fmla="*/ 762 h 1041"/>
                <a:gd name="T42" fmla="*/ 857 w 1041"/>
                <a:gd name="T43" fmla="*/ 920 h 1041"/>
                <a:gd name="T44" fmla="*/ 723 w 1041"/>
                <a:gd name="T45" fmla="*/ 898 h 1041"/>
                <a:gd name="T46" fmla="*/ 637 w 1041"/>
                <a:gd name="T47" fmla="*/ 979 h 1041"/>
                <a:gd name="T48" fmla="*/ 488 w 1041"/>
                <a:gd name="T49" fmla="*/ 954 h 1041"/>
                <a:gd name="T50" fmla="*/ 559 w 1041"/>
                <a:gd name="T51" fmla="*/ 910 h 1041"/>
                <a:gd name="T52" fmla="*/ 689 w 1041"/>
                <a:gd name="T53" fmla="*/ 817 h 1041"/>
                <a:gd name="T54" fmla="*/ 804 w 1041"/>
                <a:gd name="T55" fmla="*/ 849 h 1041"/>
                <a:gd name="T56" fmla="*/ 823 w 1041"/>
                <a:gd name="T57" fmla="*/ 769 h 1041"/>
                <a:gd name="T58" fmla="*/ 850 w 1041"/>
                <a:gd name="T59" fmla="*/ 611 h 1041"/>
                <a:gd name="T60" fmla="*/ 954 w 1041"/>
                <a:gd name="T61" fmla="*/ 553 h 1041"/>
                <a:gd name="T62" fmla="*/ 910 w 1041"/>
                <a:gd name="T63" fmla="*/ 482 h 1041"/>
                <a:gd name="T64" fmla="*/ 817 w 1041"/>
                <a:gd name="T65" fmla="*/ 352 h 1041"/>
                <a:gd name="T66" fmla="*/ 850 w 1041"/>
                <a:gd name="T67" fmla="*/ 237 h 1041"/>
                <a:gd name="T68" fmla="*/ 769 w 1041"/>
                <a:gd name="T69" fmla="*/ 218 h 1041"/>
                <a:gd name="T70" fmla="*/ 612 w 1041"/>
                <a:gd name="T71" fmla="*/ 191 h 1041"/>
                <a:gd name="T72" fmla="*/ 553 w 1041"/>
                <a:gd name="T73" fmla="*/ 87 h 1041"/>
                <a:gd name="T74" fmla="*/ 482 w 1041"/>
                <a:gd name="T75" fmla="*/ 131 h 1041"/>
                <a:gd name="T76" fmla="*/ 353 w 1041"/>
                <a:gd name="T77" fmla="*/ 224 h 1041"/>
                <a:gd name="T78" fmla="*/ 237 w 1041"/>
                <a:gd name="T79" fmla="*/ 191 h 1041"/>
                <a:gd name="T80" fmla="*/ 218 w 1041"/>
                <a:gd name="T81" fmla="*/ 272 h 1041"/>
                <a:gd name="T82" fmla="*/ 192 w 1041"/>
                <a:gd name="T83" fmla="*/ 429 h 1041"/>
                <a:gd name="T84" fmla="*/ 87 w 1041"/>
                <a:gd name="T85" fmla="*/ 488 h 1041"/>
                <a:gd name="T86" fmla="*/ 131 w 1041"/>
                <a:gd name="T87" fmla="*/ 559 h 1041"/>
                <a:gd name="T88" fmla="*/ 224 w 1041"/>
                <a:gd name="T89" fmla="*/ 688 h 1041"/>
                <a:gd name="T90" fmla="*/ 192 w 1041"/>
                <a:gd name="T91" fmla="*/ 804 h 1041"/>
                <a:gd name="T92" fmla="*/ 272 w 1041"/>
                <a:gd name="T93" fmla="*/ 823 h 1041"/>
                <a:gd name="T94" fmla="*/ 430 w 1041"/>
                <a:gd name="T95" fmla="*/ 849 h 1041"/>
                <a:gd name="T96" fmla="*/ 488 w 1041"/>
                <a:gd name="T97" fmla="*/ 95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1" h="1041">
                  <a:moveTo>
                    <a:pt x="565" y="1041"/>
                  </a:moveTo>
                  <a:cubicBezTo>
                    <a:pt x="476" y="1041"/>
                    <a:pt x="476" y="1041"/>
                    <a:pt x="476" y="1041"/>
                  </a:cubicBezTo>
                  <a:cubicBezTo>
                    <a:pt x="440" y="1041"/>
                    <a:pt x="409" y="1014"/>
                    <a:pt x="404" y="979"/>
                  </a:cubicBezTo>
                  <a:cubicBezTo>
                    <a:pt x="402" y="963"/>
                    <a:pt x="399" y="947"/>
                    <a:pt x="397" y="930"/>
                  </a:cubicBezTo>
                  <a:cubicBezTo>
                    <a:pt x="370" y="922"/>
                    <a:pt x="343" y="911"/>
                    <a:pt x="318" y="898"/>
                  </a:cubicBezTo>
                  <a:cubicBezTo>
                    <a:pt x="305" y="907"/>
                    <a:pt x="292" y="917"/>
                    <a:pt x="279" y="927"/>
                  </a:cubicBezTo>
                  <a:cubicBezTo>
                    <a:pt x="250" y="948"/>
                    <a:pt x="210" y="945"/>
                    <a:pt x="184" y="920"/>
                  </a:cubicBezTo>
                  <a:cubicBezTo>
                    <a:pt x="121" y="857"/>
                    <a:pt x="121" y="857"/>
                    <a:pt x="121" y="857"/>
                  </a:cubicBezTo>
                  <a:cubicBezTo>
                    <a:pt x="96" y="831"/>
                    <a:pt x="93" y="791"/>
                    <a:pt x="114" y="762"/>
                  </a:cubicBezTo>
                  <a:cubicBezTo>
                    <a:pt x="124" y="749"/>
                    <a:pt x="133" y="736"/>
                    <a:pt x="143" y="723"/>
                  </a:cubicBezTo>
                  <a:cubicBezTo>
                    <a:pt x="130" y="698"/>
                    <a:pt x="119" y="671"/>
                    <a:pt x="111" y="644"/>
                  </a:cubicBezTo>
                  <a:cubicBezTo>
                    <a:pt x="94" y="642"/>
                    <a:pt x="78" y="639"/>
                    <a:pt x="62" y="637"/>
                  </a:cubicBezTo>
                  <a:cubicBezTo>
                    <a:pt x="27" y="632"/>
                    <a:pt x="0" y="601"/>
                    <a:pt x="0" y="565"/>
                  </a:cubicBezTo>
                  <a:cubicBezTo>
                    <a:pt x="0" y="476"/>
                    <a:pt x="0" y="476"/>
                    <a:pt x="0" y="476"/>
                  </a:cubicBezTo>
                  <a:cubicBezTo>
                    <a:pt x="0" y="440"/>
                    <a:pt x="27" y="409"/>
                    <a:pt x="62" y="404"/>
                  </a:cubicBezTo>
                  <a:cubicBezTo>
                    <a:pt x="78" y="401"/>
                    <a:pt x="94" y="399"/>
                    <a:pt x="111" y="397"/>
                  </a:cubicBezTo>
                  <a:cubicBezTo>
                    <a:pt x="119" y="369"/>
                    <a:pt x="130" y="343"/>
                    <a:pt x="143" y="318"/>
                  </a:cubicBezTo>
                  <a:cubicBezTo>
                    <a:pt x="133" y="305"/>
                    <a:pt x="124" y="291"/>
                    <a:pt x="114" y="279"/>
                  </a:cubicBezTo>
                  <a:cubicBezTo>
                    <a:pt x="93" y="250"/>
                    <a:pt x="96" y="209"/>
                    <a:pt x="121" y="184"/>
                  </a:cubicBezTo>
                  <a:cubicBezTo>
                    <a:pt x="184" y="121"/>
                    <a:pt x="184" y="121"/>
                    <a:pt x="184" y="121"/>
                  </a:cubicBezTo>
                  <a:cubicBezTo>
                    <a:pt x="210" y="96"/>
                    <a:pt x="250" y="92"/>
                    <a:pt x="279" y="114"/>
                  </a:cubicBezTo>
                  <a:cubicBezTo>
                    <a:pt x="292" y="123"/>
                    <a:pt x="305" y="133"/>
                    <a:pt x="318" y="143"/>
                  </a:cubicBezTo>
                  <a:cubicBezTo>
                    <a:pt x="343" y="129"/>
                    <a:pt x="370" y="118"/>
                    <a:pt x="397" y="110"/>
                  </a:cubicBezTo>
                  <a:cubicBezTo>
                    <a:pt x="399" y="94"/>
                    <a:pt x="402" y="78"/>
                    <a:pt x="404" y="62"/>
                  </a:cubicBezTo>
                  <a:cubicBezTo>
                    <a:pt x="409" y="27"/>
                    <a:pt x="440" y="0"/>
                    <a:pt x="476" y="0"/>
                  </a:cubicBezTo>
                  <a:cubicBezTo>
                    <a:pt x="565" y="0"/>
                    <a:pt x="565" y="0"/>
                    <a:pt x="565" y="0"/>
                  </a:cubicBezTo>
                  <a:cubicBezTo>
                    <a:pt x="601" y="0"/>
                    <a:pt x="632" y="27"/>
                    <a:pt x="637" y="62"/>
                  </a:cubicBezTo>
                  <a:cubicBezTo>
                    <a:pt x="640" y="78"/>
                    <a:pt x="642" y="94"/>
                    <a:pt x="644" y="110"/>
                  </a:cubicBezTo>
                  <a:cubicBezTo>
                    <a:pt x="672" y="118"/>
                    <a:pt x="698" y="129"/>
                    <a:pt x="723" y="143"/>
                  </a:cubicBezTo>
                  <a:cubicBezTo>
                    <a:pt x="736" y="133"/>
                    <a:pt x="750" y="123"/>
                    <a:pt x="762" y="114"/>
                  </a:cubicBezTo>
                  <a:cubicBezTo>
                    <a:pt x="791" y="92"/>
                    <a:pt x="832" y="96"/>
                    <a:pt x="857" y="121"/>
                  </a:cubicBezTo>
                  <a:cubicBezTo>
                    <a:pt x="920" y="184"/>
                    <a:pt x="920" y="184"/>
                    <a:pt x="920" y="184"/>
                  </a:cubicBezTo>
                  <a:cubicBezTo>
                    <a:pt x="945" y="209"/>
                    <a:pt x="949" y="250"/>
                    <a:pt x="927" y="278"/>
                  </a:cubicBezTo>
                  <a:cubicBezTo>
                    <a:pt x="918" y="291"/>
                    <a:pt x="908" y="305"/>
                    <a:pt x="898" y="318"/>
                  </a:cubicBezTo>
                  <a:cubicBezTo>
                    <a:pt x="912" y="343"/>
                    <a:pt x="923" y="369"/>
                    <a:pt x="931" y="397"/>
                  </a:cubicBezTo>
                  <a:cubicBezTo>
                    <a:pt x="947" y="399"/>
                    <a:pt x="963" y="401"/>
                    <a:pt x="979" y="404"/>
                  </a:cubicBezTo>
                  <a:cubicBezTo>
                    <a:pt x="1014" y="409"/>
                    <a:pt x="1041" y="440"/>
                    <a:pt x="1041" y="476"/>
                  </a:cubicBezTo>
                  <a:cubicBezTo>
                    <a:pt x="1041" y="565"/>
                    <a:pt x="1041" y="565"/>
                    <a:pt x="1041" y="565"/>
                  </a:cubicBezTo>
                  <a:cubicBezTo>
                    <a:pt x="1041" y="601"/>
                    <a:pt x="1014" y="632"/>
                    <a:pt x="979" y="637"/>
                  </a:cubicBezTo>
                  <a:cubicBezTo>
                    <a:pt x="963" y="639"/>
                    <a:pt x="947" y="642"/>
                    <a:pt x="931" y="644"/>
                  </a:cubicBezTo>
                  <a:cubicBezTo>
                    <a:pt x="923" y="671"/>
                    <a:pt x="911" y="698"/>
                    <a:pt x="898" y="723"/>
                  </a:cubicBezTo>
                  <a:cubicBezTo>
                    <a:pt x="908" y="736"/>
                    <a:pt x="918" y="749"/>
                    <a:pt x="927" y="762"/>
                  </a:cubicBezTo>
                  <a:cubicBezTo>
                    <a:pt x="949" y="791"/>
                    <a:pt x="945" y="831"/>
                    <a:pt x="920" y="857"/>
                  </a:cubicBezTo>
                  <a:cubicBezTo>
                    <a:pt x="857" y="920"/>
                    <a:pt x="857" y="920"/>
                    <a:pt x="857" y="920"/>
                  </a:cubicBezTo>
                  <a:cubicBezTo>
                    <a:pt x="832" y="945"/>
                    <a:pt x="791" y="948"/>
                    <a:pt x="762" y="927"/>
                  </a:cubicBezTo>
                  <a:cubicBezTo>
                    <a:pt x="750" y="917"/>
                    <a:pt x="736" y="907"/>
                    <a:pt x="723" y="898"/>
                  </a:cubicBezTo>
                  <a:cubicBezTo>
                    <a:pt x="698" y="911"/>
                    <a:pt x="672" y="922"/>
                    <a:pt x="644" y="930"/>
                  </a:cubicBezTo>
                  <a:cubicBezTo>
                    <a:pt x="642" y="947"/>
                    <a:pt x="640" y="963"/>
                    <a:pt x="637" y="979"/>
                  </a:cubicBezTo>
                  <a:cubicBezTo>
                    <a:pt x="632" y="1014"/>
                    <a:pt x="601" y="1041"/>
                    <a:pt x="565" y="1041"/>
                  </a:cubicBezTo>
                  <a:close/>
                  <a:moveTo>
                    <a:pt x="488" y="954"/>
                  </a:moveTo>
                  <a:cubicBezTo>
                    <a:pt x="553" y="954"/>
                    <a:pt x="553" y="954"/>
                    <a:pt x="553" y="954"/>
                  </a:cubicBezTo>
                  <a:cubicBezTo>
                    <a:pt x="555" y="939"/>
                    <a:pt x="557" y="924"/>
                    <a:pt x="559" y="910"/>
                  </a:cubicBezTo>
                  <a:cubicBezTo>
                    <a:pt x="563" y="881"/>
                    <a:pt x="583" y="857"/>
                    <a:pt x="612" y="849"/>
                  </a:cubicBezTo>
                  <a:cubicBezTo>
                    <a:pt x="639" y="842"/>
                    <a:pt x="665" y="831"/>
                    <a:pt x="689" y="817"/>
                  </a:cubicBezTo>
                  <a:cubicBezTo>
                    <a:pt x="714" y="803"/>
                    <a:pt x="746" y="805"/>
                    <a:pt x="769" y="823"/>
                  </a:cubicBezTo>
                  <a:cubicBezTo>
                    <a:pt x="781" y="832"/>
                    <a:pt x="793" y="841"/>
                    <a:pt x="804" y="849"/>
                  </a:cubicBezTo>
                  <a:cubicBezTo>
                    <a:pt x="850" y="804"/>
                    <a:pt x="850" y="804"/>
                    <a:pt x="850" y="804"/>
                  </a:cubicBezTo>
                  <a:cubicBezTo>
                    <a:pt x="841" y="792"/>
                    <a:pt x="832" y="780"/>
                    <a:pt x="823" y="769"/>
                  </a:cubicBezTo>
                  <a:cubicBezTo>
                    <a:pt x="805" y="745"/>
                    <a:pt x="803" y="714"/>
                    <a:pt x="817" y="688"/>
                  </a:cubicBezTo>
                  <a:cubicBezTo>
                    <a:pt x="831" y="664"/>
                    <a:pt x="842" y="638"/>
                    <a:pt x="850" y="611"/>
                  </a:cubicBezTo>
                  <a:cubicBezTo>
                    <a:pt x="857" y="583"/>
                    <a:pt x="881" y="562"/>
                    <a:pt x="910" y="559"/>
                  </a:cubicBezTo>
                  <a:cubicBezTo>
                    <a:pt x="925" y="557"/>
                    <a:pt x="940" y="555"/>
                    <a:pt x="954" y="553"/>
                  </a:cubicBezTo>
                  <a:cubicBezTo>
                    <a:pt x="954" y="488"/>
                    <a:pt x="954" y="488"/>
                    <a:pt x="954" y="488"/>
                  </a:cubicBezTo>
                  <a:cubicBezTo>
                    <a:pt x="940" y="486"/>
                    <a:pt x="925" y="484"/>
                    <a:pt x="910" y="482"/>
                  </a:cubicBezTo>
                  <a:cubicBezTo>
                    <a:pt x="881" y="478"/>
                    <a:pt x="857" y="458"/>
                    <a:pt x="850" y="429"/>
                  </a:cubicBezTo>
                  <a:cubicBezTo>
                    <a:pt x="842" y="402"/>
                    <a:pt x="831" y="376"/>
                    <a:pt x="817" y="352"/>
                  </a:cubicBezTo>
                  <a:cubicBezTo>
                    <a:pt x="803" y="327"/>
                    <a:pt x="805" y="295"/>
                    <a:pt x="823" y="272"/>
                  </a:cubicBezTo>
                  <a:cubicBezTo>
                    <a:pt x="832" y="260"/>
                    <a:pt x="841" y="248"/>
                    <a:pt x="850" y="237"/>
                  </a:cubicBezTo>
                  <a:cubicBezTo>
                    <a:pt x="804" y="191"/>
                    <a:pt x="804" y="191"/>
                    <a:pt x="804" y="191"/>
                  </a:cubicBezTo>
                  <a:cubicBezTo>
                    <a:pt x="793" y="200"/>
                    <a:pt x="781" y="209"/>
                    <a:pt x="769" y="218"/>
                  </a:cubicBezTo>
                  <a:cubicBezTo>
                    <a:pt x="746" y="236"/>
                    <a:pt x="714" y="238"/>
                    <a:pt x="689" y="224"/>
                  </a:cubicBezTo>
                  <a:cubicBezTo>
                    <a:pt x="665" y="210"/>
                    <a:pt x="639" y="199"/>
                    <a:pt x="612" y="191"/>
                  </a:cubicBezTo>
                  <a:cubicBezTo>
                    <a:pt x="583" y="184"/>
                    <a:pt x="563" y="160"/>
                    <a:pt x="559" y="131"/>
                  </a:cubicBezTo>
                  <a:cubicBezTo>
                    <a:pt x="557" y="116"/>
                    <a:pt x="555" y="101"/>
                    <a:pt x="553" y="87"/>
                  </a:cubicBezTo>
                  <a:cubicBezTo>
                    <a:pt x="488" y="87"/>
                    <a:pt x="488" y="87"/>
                    <a:pt x="488" y="87"/>
                  </a:cubicBezTo>
                  <a:cubicBezTo>
                    <a:pt x="486" y="101"/>
                    <a:pt x="484" y="116"/>
                    <a:pt x="482" y="131"/>
                  </a:cubicBezTo>
                  <a:cubicBezTo>
                    <a:pt x="479" y="160"/>
                    <a:pt x="458" y="184"/>
                    <a:pt x="430" y="191"/>
                  </a:cubicBezTo>
                  <a:cubicBezTo>
                    <a:pt x="403" y="199"/>
                    <a:pt x="377" y="210"/>
                    <a:pt x="353" y="224"/>
                  </a:cubicBezTo>
                  <a:cubicBezTo>
                    <a:pt x="327" y="238"/>
                    <a:pt x="296" y="236"/>
                    <a:pt x="272" y="218"/>
                  </a:cubicBezTo>
                  <a:cubicBezTo>
                    <a:pt x="261" y="209"/>
                    <a:pt x="249" y="200"/>
                    <a:pt x="237" y="191"/>
                  </a:cubicBezTo>
                  <a:cubicBezTo>
                    <a:pt x="192" y="237"/>
                    <a:pt x="192" y="237"/>
                    <a:pt x="192" y="237"/>
                  </a:cubicBezTo>
                  <a:cubicBezTo>
                    <a:pt x="200" y="248"/>
                    <a:pt x="209" y="260"/>
                    <a:pt x="218" y="272"/>
                  </a:cubicBezTo>
                  <a:cubicBezTo>
                    <a:pt x="236" y="295"/>
                    <a:pt x="238" y="327"/>
                    <a:pt x="224" y="352"/>
                  </a:cubicBezTo>
                  <a:cubicBezTo>
                    <a:pt x="210" y="376"/>
                    <a:pt x="199" y="402"/>
                    <a:pt x="192" y="429"/>
                  </a:cubicBezTo>
                  <a:cubicBezTo>
                    <a:pt x="184" y="458"/>
                    <a:pt x="160" y="478"/>
                    <a:pt x="131" y="482"/>
                  </a:cubicBezTo>
                  <a:cubicBezTo>
                    <a:pt x="117" y="484"/>
                    <a:pt x="102" y="486"/>
                    <a:pt x="87" y="488"/>
                  </a:cubicBezTo>
                  <a:cubicBezTo>
                    <a:pt x="87" y="553"/>
                    <a:pt x="87" y="553"/>
                    <a:pt x="87" y="553"/>
                  </a:cubicBezTo>
                  <a:cubicBezTo>
                    <a:pt x="102" y="555"/>
                    <a:pt x="117" y="557"/>
                    <a:pt x="131" y="559"/>
                  </a:cubicBezTo>
                  <a:cubicBezTo>
                    <a:pt x="160" y="562"/>
                    <a:pt x="184" y="583"/>
                    <a:pt x="192" y="611"/>
                  </a:cubicBezTo>
                  <a:cubicBezTo>
                    <a:pt x="199" y="638"/>
                    <a:pt x="210" y="664"/>
                    <a:pt x="224" y="688"/>
                  </a:cubicBezTo>
                  <a:cubicBezTo>
                    <a:pt x="238" y="714"/>
                    <a:pt x="236" y="745"/>
                    <a:pt x="218" y="769"/>
                  </a:cubicBezTo>
                  <a:cubicBezTo>
                    <a:pt x="209" y="780"/>
                    <a:pt x="200" y="792"/>
                    <a:pt x="192" y="804"/>
                  </a:cubicBezTo>
                  <a:cubicBezTo>
                    <a:pt x="237" y="849"/>
                    <a:pt x="237" y="849"/>
                    <a:pt x="237" y="849"/>
                  </a:cubicBezTo>
                  <a:cubicBezTo>
                    <a:pt x="249" y="841"/>
                    <a:pt x="261" y="832"/>
                    <a:pt x="272" y="823"/>
                  </a:cubicBezTo>
                  <a:cubicBezTo>
                    <a:pt x="296" y="805"/>
                    <a:pt x="327" y="803"/>
                    <a:pt x="353" y="817"/>
                  </a:cubicBezTo>
                  <a:cubicBezTo>
                    <a:pt x="377" y="831"/>
                    <a:pt x="403" y="842"/>
                    <a:pt x="430" y="849"/>
                  </a:cubicBezTo>
                  <a:cubicBezTo>
                    <a:pt x="458" y="857"/>
                    <a:pt x="479" y="881"/>
                    <a:pt x="482" y="910"/>
                  </a:cubicBezTo>
                  <a:cubicBezTo>
                    <a:pt x="484" y="924"/>
                    <a:pt x="486" y="939"/>
                    <a:pt x="488" y="95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6" name="Freeform 21">
              <a:extLst>
                <a:ext uri="{FF2B5EF4-FFF2-40B4-BE49-F238E27FC236}">
                  <a16:creationId xmlns:a16="http://schemas.microsoft.com/office/drawing/2014/main" id="{CE62C7A7-B49A-47C4-BCF0-111D593F2A25}"/>
                </a:ext>
              </a:extLst>
            </p:cNvPr>
            <p:cNvSpPr>
              <a:spLocks noEditPoints="1"/>
            </p:cNvSpPr>
            <p:nvPr/>
          </p:nvSpPr>
          <p:spPr bwMode="auto">
            <a:xfrm>
              <a:off x="7000875" y="9717088"/>
              <a:ext cx="1179512" cy="1179513"/>
            </a:xfrm>
            <a:custGeom>
              <a:avLst/>
              <a:gdLst>
                <a:gd name="T0" fmla="*/ 186 w 371"/>
                <a:gd name="T1" fmla="*/ 371 h 371"/>
                <a:gd name="T2" fmla="*/ 0 w 371"/>
                <a:gd name="T3" fmla="*/ 185 h 371"/>
                <a:gd name="T4" fmla="*/ 186 w 371"/>
                <a:gd name="T5" fmla="*/ 0 h 371"/>
                <a:gd name="T6" fmla="*/ 371 w 371"/>
                <a:gd name="T7" fmla="*/ 185 h 371"/>
                <a:gd name="T8" fmla="*/ 186 w 371"/>
                <a:gd name="T9" fmla="*/ 371 h 371"/>
                <a:gd name="T10" fmla="*/ 186 w 371"/>
                <a:gd name="T11" fmla="*/ 82 h 371"/>
                <a:gd name="T12" fmla="*/ 83 w 371"/>
                <a:gd name="T13" fmla="*/ 185 h 371"/>
                <a:gd name="T14" fmla="*/ 186 w 371"/>
                <a:gd name="T15" fmla="*/ 288 h 371"/>
                <a:gd name="T16" fmla="*/ 289 w 371"/>
                <a:gd name="T17" fmla="*/ 185 h 371"/>
                <a:gd name="T18" fmla="*/ 186 w 371"/>
                <a:gd name="T19" fmla="*/ 8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71"/>
                  </a:moveTo>
                  <a:cubicBezTo>
                    <a:pt x="83" y="371"/>
                    <a:pt x="0" y="288"/>
                    <a:pt x="0" y="185"/>
                  </a:cubicBezTo>
                  <a:cubicBezTo>
                    <a:pt x="0" y="83"/>
                    <a:pt x="83" y="0"/>
                    <a:pt x="186" y="0"/>
                  </a:cubicBezTo>
                  <a:cubicBezTo>
                    <a:pt x="288" y="0"/>
                    <a:pt x="371" y="83"/>
                    <a:pt x="371" y="185"/>
                  </a:cubicBezTo>
                  <a:cubicBezTo>
                    <a:pt x="371" y="288"/>
                    <a:pt x="288" y="371"/>
                    <a:pt x="186" y="371"/>
                  </a:cubicBezTo>
                  <a:close/>
                  <a:moveTo>
                    <a:pt x="186" y="82"/>
                  </a:moveTo>
                  <a:cubicBezTo>
                    <a:pt x="129" y="82"/>
                    <a:pt x="83" y="128"/>
                    <a:pt x="83" y="185"/>
                  </a:cubicBezTo>
                  <a:cubicBezTo>
                    <a:pt x="83" y="242"/>
                    <a:pt x="129" y="288"/>
                    <a:pt x="186" y="288"/>
                  </a:cubicBezTo>
                  <a:cubicBezTo>
                    <a:pt x="243" y="288"/>
                    <a:pt x="289" y="242"/>
                    <a:pt x="289" y="185"/>
                  </a:cubicBezTo>
                  <a:cubicBezTo>
                    <a:pt x="289" y="128"/>
                    <a:pt x="243" y="82"/>
                    <a:pt x="186" y="8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23" name="Group 89">
            <a:extLst>
              <a:ext uri="{FF2B5EF4-FFF2-40B4-BE49-F238E27FC236}">
                <a16:creationId xmlns:a16="http://schemas.microsoft.com/office/drawing/2014/main" id="{98D9EA13-35E9-46D6-B272-795A162362F6}"/>
              </a:ext>
            </a:extLst>
          </p:cNvPr>
          <p:cNvGrpSpPr/>
          <p:nvPr/>
        </p:nvGrpSpPr>
        <p:grpSpPr>
          <a:xfrm>
            <a:off x="10024613" y="4531076"/>
            <a:ext cx="921557" cy="970374"/>
            <a:chOff x="5995988" y="2712903"/>
            <a:chExt cx="2457450" cy="2587625"/>
          </a:xfrm>
          <a:solidFill>
            <a:schemeClr val="tx1"/>
          </a:solidFill>
        </p:grpSpPr>
        <p:sp>
          <p:nvSpPr>
            <p:cNvPr id="36" name="Freeform 6">
              <a:extLst>
                <a:ext uri="{FF2B5EF4-FFF2-40B4-BE49-F238E27FC236}">
                  <a16:creationId xmlns:a16="http://schemas.microsoft.com/office/drawing/2014/main" id="{AD5A5BD1-8711-4CF5-9CCC-00D6761BC993}"/>
                </a:ext>
              </a:extLst>
            </p:cNvPr>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7" name="Freeform 7">
              <a:extLst>
                <a:ext uri="{FF2B5EF4-FFF2-40B4-BE49-F238E27FC236}">
                  <a16:creationId xmlns:a16="http://schemas.microsoft.com/office/drawing/2014/main" id="{608E731D-284E-4074-B955-D799B2491D49}"/>
                </a:ext>
              </a:extLst>
            </p:cNvPr>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8" name="Freeform 8">
              <a:extLst>
                <a:ext uri="{FF2B5EF4-FFF2-40B4-BE49-F238E27FC236}">
                  <a16:creationId xmlns:a16="http://schemas.microsoft.com/office/drawing/2014/main" id="{559FE5F2-F487-4EAF-9988-43A152F11757}"/>
                </a:ext>
              </a:extLst>
            </p:cNvPr>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nvGrpSpPr>
          <p:cNvPr id="24" name="Group 94">
            <a:extLst>
              <a:ext uri="{FF2B5EF4-FFF2-40B4-BE49-F238E27FC236}">
                <a16:creationId xmlns:a16="http://schemas.microsoft.com/office/drawing/2014/main" id="{CF7391B6-C3AB-49E9-A8A4-6B52E06D3970}"/>
              </a:ext>
            </a:extLst>
          </p:cNvPr>
          <p:cNvGrpSpPr/>
          <p:nvPr/>
        </p:nvGrpSpPr>
        <p:grpSpPr>
          <a:xfrm>
            <a:off x="5417727" y="4698737"/>
            <a:ext cx="910721" cy="724437"/>
            <a:chOff x="3665538" y="1665288"/>
            <a:chExt cx="3702050" cy="2944812"/>
          </a:xfrm>
          <a:solidFill>
            <a:schemeClr val="tx1"/>
          </a:solidFill>
        </p:grpSpPr>
        <p:sp>
          <p:nvSpPr>
            <p:cNvPr id="31" name="Freeform 46">
              <a:extLst>
                <a:ext uri="{FF2B5EF4-FFF2-40B4-BE49-F238E27FC236}">
                  <a16:creationId xmlns:a16="http://schemas.microsoft.com/office/drawing/2014/main" id="{65716244-C4AC-48C4-AD6A-7FBEF1FC8AA0}"/>
                </a:ext>
              </a:extLst>
            </p:cNvPr>
            <p:cNvSpPr>
              <a:spLocks/>
            </p:cNvSpPr>
            <p:nvPr/>
          </p:nvSpPr>
          <p:spPr bwMode="auto">
            <a:xfrm>
              <a:off x="4392613" y="3819525"/>
              <a:ext cx="1006475" cy="790575"/>
            </a:xfrm>
            <a:custGeom>
              <a:avLst/>
              <a:gdLst>
                <a:gd name="T0" fmla="*/ 404 w 806"/>
                <a:gd name="T1" fmla="*/ 628 h 628"/>
                <a:gd name="T2" fmla="*/ 285 w 806"/>
                <a:gd name="T3" fmla="*/ 538 h 628"/>
                <a:gd name="T4" fmla="*/ 13 w 806"/>
                <a:gd name="T5" fmla="*/ 154 h 628"/>
                <a:gd name="T6" fmla="*/ 0 w 806"/>
                <a:gd name="T7" fmla="*/ 135 h 628"/>
                <a:gd name="T8" fmla="*/ 77 w 806"/>
                <a:gd name="T9" fmla="*/ 111 h 628"/>
                <a:gd name="T10" fmla="*/ 410 w 806"/>
                <a:gd name="T11" fmla="*/ 5 h 628"/>
                <a:gd name="T12" fmla="*/ 442 w 806"/>
                <a:gd name="T13" fmla="*/ 15 h 628"/>
                <a:gd name="T14" fmla="*/ 620 w 806"/>
                <a:gd name="T15" fmla="*/ 279 h 628"/>
                <a:gd name="T16" fmla="*/ 756 w 806"/>
                <a:gd name="T17" fmla="*/ 389 h 628"/>
                <a:gd name="T18" fmla="*/ 804 w 806"/>
                <a:gd name="T19" fmla="*/ 464 h 628"/>
                <a:gd name="T20" fmla="*/ 750 w 806"/>
                <a:gd name="T21" fmla="*/ 530 h 628"/>
                <a:gd name="T22" fmla="*/ 465 w 806"/>
                <a:gd name="T23" fmla="*/ 620 h 628"/>
                <a:gd name="T24" fmla="*/ 436 w 806"/>
                <a:gd name="T25" fmla="*/ 628 h 628"/>
                <a:gd name="T26" fmla="*/ 404 w 806"/>
                <a:gd name="T27" fmla="*/ 62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6" h="628">
                  <a:moveTo>
                    <a:pt x="404" y="628"/>
                  </a:moveTo>
                  <a:cubicBezTo>
                    <a:pt x="349" y="618"/>
                    <a:pt x="316" y="582"/>
                    <a:pt x="285" y="538"/>
                  </a:cubicBezTo>
                  <a:cubicBezTo>
                    <a:pt x="196" y="409"/>
                    <a:pt x="104" y="282"/>
                    <a:pt x="13" y="154"/>
                  </a:cubicBezTo>
                  <a:cubicBezTo>
                    <a:pt x="9" y="148"/>
                    <a:pt x="5" y="143"/>
                    <a:pt x="0" y="135"/>
                  </a:cubicBezTo>
                  <a:cubicBezTo>
                    <a:pt x="27" y="126"/>
                    <a:pt x="52" y="119"/>
                    <a:pt x="77" y="111"/>
                  </a:cubicBezTo>
                  <a:cubicBezTo>
                    <a:pt x="188" y="75"/>
                    <a:pt x="299" y="41"/>
                    <a:pt x="410" y="5"/>
                  </a:cubicBezTo>
                  <a:cubicBezTo>
                    <a:pt x="425" y="0"/>
                    <a:pt x="433" y="2"/>
                    <a:pt x="442" y="15"/>
                  </a:cubicBezTo>
                  <a:cubicBezTo>
                    <a:pt x="501" y="104"/>
                    <a:pt x="561" y="191"/>
                    <a:pt x="620" y="279"/>
                  </a:cubicBezTo>
                  <a:cubicBezTo>
                    <a:pt x="654" y="329"/>
                    <a:pt x="699" y="366"/>
                    <a:pt x="756" y="389"/>
                  </a:cubicBezTo>
                  <a:cubicBezTo>
                    <a:pt x="790" y="403"/>
                    <a:pt x="806" y="428"/>
                    <a:pt x="804" y="464"/>
                  </a:cubicBezTo>
                  <a:cubicBezTo>
                    <a:pt x="803" y="495"/>
                    <a:pt x="783" y="519"/>
                    <a:pt x="750" y="530"/>
                  </a:cubicBezTo>
                  <a:cubicBezTo>
                    <a:pt x="655" y="560"/>
                    <a:pt x="560" y="590"/>
                    <a:pt x="465" y="620"/>
                  </a:cubicBezTo>
                  <a:cubicBezTo>
                    <a:pt x="455" y="623"/>
                    <a:pt x="446" y="625"/>
                    <a:pt x="436" y="628"/>
                  </a:cubicBezTo>
                  <a:cubicBezTo>
                    <a:pt x="425" y="628"/>
                    <a:pt x="415" y="628"/>
                    <a:pt x="404" y="6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2" name="Freeform 47">
              <a:extLst>
                <a:ext uri="{FF2B5EF4-FFF2-40B4-BE49-F238E27FC236}">
                  <a16:creationId xmlns:a16="http://schemas.microsoft.com/office/drawing/2014/main" id="{3E286D67-B699-41CE-A80B-A47D2EF3EF2C}"/>
                </a:ext>
              </a:extLst>
            </p:cNvPr>
            <p:cNvSpPr>
              <a:spLocks/>
            </p:cNvSpPr>
            <p:nvPr/>
          </p:nvSpPr>
          <p:spPr bwMode="auto">
            <a:xfrm>
              <a:off x="4730750" y="1665288"/>
              <a:ext cx="1763713" cy="2030412"/>
            </a:xfrm>
            <a:custGeom>
              <a:avLst/>
              <a:gdLst>
                <a:gd name="T0" fmla="*/ 0 w 1413"/>
                <a:gd name="T1" fmla="*/ 723 h 1613"/>
                <a:gd name="T2" fmla="*/ 906 w 1413"/>
                <a:gd name="T3" fmla="*/ 0 h 1613"/>
                <a:gd name="T4" fmla="*/ 1413 w 1413"/>
                <a:gd name="T5" fmla="*/ 1613 h 1613"/>
                <a:gd name="T6" fmla="*/ 257 w 1413"/>
                <a:gd name="T7" fmla="*/ 1540 h 1613"/>
                <a:gd name="T8" fmla="*/ 0 w 1413"/>
                <a:gd name="T9" fmla="*/ 723 h 1613"/>
              </a:gdLst>
              <a:ahLst/>
              <a:cxnLst>
                <a:cxn ang="0">
                  <a:pos x="T0" y="T1"/>
                </a:cxn>
                <a:cxn ang="0">
                  <a:pos x="T2" y="T3"/>
                </a:cxn>
                <a:cxn ang="0">
                  <a:pos x="T4" y="T5"/>
                </a:cxn>
                <a:cxn ang="0">
                  <a:pos x="T6" y="T7"/>
                </a:cxn>
                <a:cxn ang="0">
                  <a:pos x="T8" y="T9"/>
                </a:cxn>
              </a:cxnLst>
              <a:rect l="0" t="0" r="r" b="b"/>
              <a:pathLst>
                <a:path w="1413" h="1613">
                  <a:moveTo>
                    <a:pt x="0" y="723"/>
                  </a:moveTo>
                  <a:cubicBezTo>
                    <a:pt x="359" y="555"/>
                    <a:pt x="648" y="300"/>
                    <a:pt x="906" y="0"/>
                  </a:cubicBezTo>
                  <a:cubicBezTo>
                    <a:pt x="1075" y="539"/>
                    <a:pt x="1244" y="1074"/>
                    <a:pt x="1413" y="1613"/>
                  </a:cubicBezTo>
                  <a:cubicBezTo>
                    <a:pt x="1031" y="1516"/>
                    <a:pt x="648" y="1473"/>
                    <a:pt x="257" y="1540"/>
                  </a:cubicBezTo>
                  <a:cubicBezTo>
                    <a:pt x="171" y="1267"/>
                    <a:pt x="86" y="996"/>
                    <a:pt x="0" y="7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3" name="Freeform 48">
              <a:extLst>
                <a:ext uri="{FF2B5EF4-FFF2-40B4-BE49-F238E27FC236}">
                  <a16:creationId xmlns:a16="http://schemas.microsoft.com/office/drawing/2014/main" id="{933D53B9-CFF6-4321-B17C-16D8A1859649}"/>
                </a:ext>
              </a:extLst>
            </p:cNvPr>
            <p:cNvSpPr>
              <a:spLocks/>
            </p:cNvSpPr>
            <p:nvPr/>
          </p:nvSpPr>
          <p:spPr bwMode="auto">
            <a:xfrm>
              <a:off x="3665538" y="2630488"/>
              <a:ext cx="1211263" cy="1266825"/>
            </a:xfrm>
            <a:custGeom>
              <a:avLst/>
              <a:gdLst>
                <a:gd name="T0" fmla="*/ 713 w 970"/>
                <a:gd name="T1" fmla="*/ 0 h 1006"/>
                <a:gd name="T2" fmla="*/ 970 w 970"/>
                <a:gd name="T3" fmla="*/ 817 h 1006"/>
                <a:gd name="T4" fmla="*/ 825 w 970"/>
                <a:gd name="T5" fmla="*/ 862 h 1006"/>
                <a:gd name="T6" fmla="*/ 541 w 970"/>
                <a:gd name="T7" fmla="*/ 948 h 1006"/>
                <a:gd name="T8" fmla="*/ 26 w 970"/>
                <a:gd name="T9" fmla="*/ 587 h 1006"/>
                <a:gd name="T10" fmla="*/ 318 w 970"/>
                <a:gd name="T11" fmla="*/ 125 h 1006"/>
                <a:gd name="T12" fmla="*/ 713 w 970"/>
                <a:gd name="T13" fmla="*/ 0 h 1006"/>
              </a:gdLst>
              <a:ahLst/>
              <a:cxnLst>
                <a:cxn ang="0">
                  <a:pos x="T0" y="T1"/>
                </a:cxn>
                <a:cxn ang="0">
                  <a:pos x="T2" y="T3"/>
                </a:cxn>
                <a:cxn ang="0">
                  <a:pos x="T4" y="T5"/>
                </a:cxn>
                <a:cxn ang="0">
                  <a:pos x="T6" y="T7"/>
                </a:cxn>
                <a:cxn ang="0">
                  <a:pos x="T8" y="T9"/>
                </a:cxn>
                <a:cxn ang="0">
                  <a:pos x="T10" y="T11"/>
                </a:cxn>
                <a:cxn ang="0">
                  <a:pos x="T12" y="T13"/>
                </a:cxn>
              </a:cxnLst>
              <a:rect l="0" t="0" r="r" b="b"/>
              <a:pathLst>
                <a:path w="970" h="1006">
                  <a:moveTo>
                    <a:pt x="713" y="0"/>
                  </a:moveTo>
                  <a:cubicBezTo>
                    <a:pt x="799" y="274"/>
                    <a:pt x="884" y="544"/>
                    <a:pt x="970" y="817"/>
                  </a:cubicBezTo>
                  <a:cubicBezTo>
                    <a:pt x="920" y="832"/>
                    <a:pt x="873" y="847"/>
                    <a:pt x="825" y="862"/>
                  </a:cubicBezTo>
                  <a:cubicBezTo>
                    <a:pt x="731" y="891"/>
                    <a:pt x="638" y="926"/>
                    <a:pt x="541" y="948"/>
                  </a:cubicBezTo>
                  <a:cubicBezTo>
                    <a:pt x="297" y="1006"/>
                    <a:pt x="58" y="835"/>
                    <a:pt x="26" y="587"/>
                  </a:cubicBezTo>
                  <a:cubicBezTo>
                    <a:pt x="0" y="381"/>
                    <a:pt x="121" y="190"/>
                    <a:pt x="318" y="125"/>
                  </a:cubicBezTo>
                  <a:cubicBezTo>
                    <a:pt x="449" y="83"/>
                    <a:pt x="580" y="42"/>
                    <a:pt x="7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4" name="Freeform 49">
              <a:extLst>
                <a:ext uri="{FF2B5EF4-FFF2-40B4-BE49-F238E27FC236}">
                  <a16:creationId xmlns:a16="http://schemas.microsoft.com/office/drawing/2014/main" id="{6B18C99B-4172-4011-9DED-C36C469F12FF}"/>
                </a:ext>
              </a:extLst>
            </p:cNvPr>
            <p:cNvSpPr>
              <a:spLocks/>
            </p:cNvSpPr>
            <p:nvPr/>
          </p:nvSpPr>
          <p:spPr bwMode="auto">
            <a:xfrm>
              <a:off x="6461125" y="1676400"/>
              <a:ext cx="906463" cy="1601787"/>
            </a:xfrm>
            <a:custGeom>
              <a:avLst/>
              <a:gdLst>
                <a:gd name="T0" fmla="*/ 487 w 726"/>
                <a:gd name="T1" fmla="*/ 1272 h 1272"/>
                <a:gd name="T2" fmla="*/ 322 w 726"/>
                <a:gd name="T3" fmla="*/ 1185 h 1272"/>
                <a:gd name="T4" fmla="*/ 371 w 726"/>
                <a:gd name="T5" fmla="*/ 609 h 1272"/>
                <a:gd name="T6" fmla="*/ 0 w 726"/>
                <a:gd name="T7" fmla="*/ 166 h 1272"/>
                <a:gd name="T8" fmla="*/ 87 w 726"/>
                <a:gd name="T9" fmla="*/ 0 h 1272"/>
                <a:gd name="T10" fmla="*/ 487 w 726"/>
                <a:gd name="T11" fmla="*/ 1272 h 1272"/>
              </a:gdLst>
              <a:ahLst/>
              <a:cxnLst>
                <a:cxn ang="0">
                  <a:pos x="T0" y="T1"/>
                </a:cxn>
                <a:cxn ang="0">
                  <a:pos x="T2" y="T3"/>
                </a:cxn>
                <a:cxn ang="0">
                  <a:pos x="T4" y="T5"/>
                </a:cxn>
                <a:cxn ang="0">
                  <a:pos x="T6" y="T7"/>
                </a:cxn>
                <a:cxn ang="0">
                  <a:pos x="T8" y="T9"/>
                </a:cxn>
                <a:cxn ang="0">
                  <a:pos x="T10" y="T11"/>
                </a:cxn>
              </a:cxnLst>
              <a:rect l="0" t="0" r="r" b="b"/>
              <a:pathLst>
                <a:path w="726" h="1272">
                  <a:moveTo>
                    <a:pt x="487" y="1272"/>
                  </a:moveTo>
                  <a:cubicBezTo>
                    <a:pt x="432" y="1243"/>
                    <a:pt x="378" y="1215"/>
                    <a:pt x="322" y="1185"/>
                  </a:cubicBezTo>
                  <a:cubicBezTo>
                    <a:pt x="414" y="999"/>
                    <a:pt x="434" y="807"/>
                    <a:pt x="371" y="609"/>
                  </a:cubicBezTo>
                  <a:cubicBezTo>
                    <a:pt x="309" y="412"/>
                    <a:pt x="183" y="266"/>
                    <a:pt x="0" y="166"/>
                  </a:cubicBezTo>
                  <a:cubicBezTo>
                    <a:pt x="29" y="110"/>
                    <a:pt x="58" y="55"/>
                    <a:pt x="87" y="0"/>
                  </a:cubicBezTo>
                  <a:cubicBezTo>
                    <a:pt x="559" y="240"/>
                    <a:pt x="726" y="828"/>
                    <a:pt x="487" y="1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5" name="Freeform 50">
              <a:extLst>
                <a:ext uri="{FF2B5EF4-FFF2-40B4-BE49-F238E27FC236}">
                  <a16:creationId xmlns:a16="http://schemas.microsoft.com/office/drawing/2014/main" id="{C6B5F44B-A9FD-4734-A44B-F7244C108238}"/>
                </a:ext>
              </a:extLst>
            </p:cNvPr>
            <p:cNvSpPr>
              <a:spLocks/>
            </p:cNvSpPr>
            <p:nvPr/>
          </p:nvSpPr>
          <p:spPr bwMode="auto">
            <a:xfrm>
              <a:off x="6276975" y="2039938"/>
              <a:ext cx="639763" cy="1049337"/>
            </a:xfrm>
            <a:custGeom>
              <a:avLst/>
              <a:gdLst>
                <a:gd name="T0" fmla="*/ 185 w 513"/>
                <a:gd name="T1" fmla="*/ 748 h 833"/>
                <a:gd name="T2" fmla="*/ 214 w 513"/>
                <a:gd name="T3" fmla="*/ 416 h 833"/>
                <a:gd name="T4" fmla="*/ 0 w 513"/>
                <a:gd name="T5" fmla="*/ 161 h 833"/>
                <a:gd name="T6" fmla="*/ 84 w 513"/>
                <a:gd name="T7" fmla="*/ 0 h 833"/>
                <a:gd name="T8" fmla="*/ 347 w 513"/>
                <a:gd name="T9" fmla="*/ 833 h 833"/>
                <a:gd name="T10" fmla="*/ 185 w 513"/>
                <a:gd name="T11" fmla="*/ 748 h 833"/>
              </a:gdLst>
              <a:ahLst/>
              <a:cxnLst>
                <a:cxn ang="0">
                  <a:pos x="T0" y="T1"/>
                </a:cxn>
                <a:cxn ang="0">
                  <a:pos x="T2" y="T3"/>
                </a:cxn>
                <a:cxn ang="0">
                  <a:pos x="T4" y="T5"/>
                </a:cxn>
                <a:cxn ang="0">
                  <a:pos x="T6" y="T7"/>
                </a:cxn>
                <a:cxn ang="0">
                  <a:pos x="T8" y="T9"/>
                </a:cxn>
                <a:cxn ang="0">
                  <a:pos x="T10" y="T11"/>
                </a:cxn>
              </a:cxnLst>
              <a:rect l="0" t="0" r="r" b="b"/>
              <a:pathLst>
                <a:path w="513" h="833">
                  <a:moveTo>
                    <a:pt x="185" y="748"/>
                  </a:moveTo>
                  <a:cubicBezTo>
                    <a:pt x="239" y="639"/>
                    <a:pt x="250" y="529"/>
                    <a:pt x="214" y="416"/>
                  </a:cubicBezTo>
                  <a:cubicBezTo>
                    <a:pt x="178" y="303"/>
                    <a:pt x="106" y="219"/>
                    <a:pt x="0" y="161"/>
                  </a:cubicBezTo>
                  <a:cubicBezTo>
                    <a:pt x="29" y="107"/>
                    <a:pt x="56" y="53"/>
                    <a:pt x="84" y="0"/>
                  </a:cubicBezTo>
                  <a:cubicBezTo>
                    <a:pt x="375" y="139"/>
                    <a:pt x="513" y="525"/>
                    <a:pt x="347" y="833"/>
                  </a:cubicBezTo>
                  <a:cubicBezTo>
                    <a:pt x="294" y="805"/>
                    <a:pt x="241" y="777"/>
                    <a:pt x="185" y="7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25" name="Group 101">
            <a:extLst>
              <a:ext uri="{FF2B5EF4-FFF2-40B4-BE49-F238E27FC236}">
                <a16:creationId xmlns:a16="http://schemas.microsoft.com/office/drawing/2014/main" id="{B2518FCF-CFD0-474B-A405-108A28231C8B}"/>
              </a:ext>
            </a:extLst>
          </p:cNvPr>
          <p:cNvGrpSpPr/>
          <p:nvPr/>
        </p:nvGrpSpPr>
        <p:grpSpPr>
          <a:xfrm>
            <a:off x="3331973" y="2244341"/>
            <a:ext cx="811326" cy="725209"/>
            <a:chOff x="5418138" y="4568825"/>
            <a:chExt cx="568325" cy="508001"/>
          </a:xfrm>
          <a:solidFill>
            <a:schemeClr val="tx1"/>
          </a:solidFill>
        </p:grpSpPr>
        <p:sp>
          <p:nvSpPr>
            <p:cNvPr id="27" name="Freeform 5">
              <a:extLst>
                <a:ext uri="{FF2B5EF4-FFF2-40B4-BE49-F238E27FC236}">
                  <a16:creationId xmlns:a16="http://schemas.microsoft.com/office/drawing/2014/main" id="{0496BBC8-5E64-4BC0-90CD-70AC0E82DD27}"/>
                </a:ext>
              </a:extLst>
            </p:cNvPr>
            <p:cNvSpPr>
              <a:spLocks/>
            </p:cNvSpPr>
            <p:nvPr/>
          </p:nvSpPr>
          <p:spPr bwMode="auto">
            <a:xfrm>
              <a:off x="5795963" y="4730750"/>
              <a:ext cx="128588" cy="346075"/>
            </a:xfrm>
            <a:custGeom>
              <a:avLst/>
              <a:gdLst>
                <a:gd name="T0" fmla="*/ 40 w 40"/>
                <a:gd name="T1" fmla="*/ 0 h 107"/>
                <a:gd name="T2" fmla="*/ 40 w 40"/>
                <a:gd name="T3" fmla="*/ 107 h 107"/>
                <a:gd name="T4" fmla="*/ 0 w 40"/>
                <a:gd name="T5" fmla="*/ 107 h 107"/>
                <a:gd name="T6" fmla="*/ 0 w 40"/>
                <a:gd name="T7" fmla="*/ 103 h 107"/>
                <a:gd name="T8" fmla="*/ 0 w 40"/>
                <a:gd name="T9" fmla="*/ 41 h 107"/>
                <a:gd name="T10" fmla="*/ 3 w 40"/>
                <a:gd name="T11" fmla="*/ 35 h 107"/>
                <a:gd name="T12" fmla="*/ 40 w 40"/>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40" h="107">
                  <a:moveTo>
                    <a:pt x="40" y="0"/>
                  </a:moveTo>
                  <a:cubicBezTo>
                    <a:pt x="40" y="107"/>
                    <a:pt x="40" y="107"/>
                    <a:pt x="40" y="107"/>
                  </a:cubicBezTo>
                  <a:cubicBezTo>
                    <a:pt x="40" y="107"/>
                    <a:pt x="14" y="107"/>
                    <a:pt x="0" y="107"/>
                  </a:cubicBezTo>
                  <a:cubicBezTo>
                    <a:pt x="0" y="106"/>
                    <a:pt x="0" y="104"/>
                    <a:pt x="0" y="103"/>
                  </a:cubicBezTo>
                  <a:cubicBezTo>
                    <a:pt x="0" y="82"/>
                    <a:pt x="0" y="62"/>
                    <a:pt x="0" y="41"/>
                  </a:cubicBezTo>
                  <a:cubicBezTo>
                    <a:pt x="0" y="39"/>
                    <a:pt x="1" y="36"/>
                    <a:pt x="3" y="35"/>
                  </a:cubicBezTo>
                  <a:cubicBezTo>
                    <a:pt x="14" y="24"/>
                    <a:pt x="40" y="0"/>
                    <a:pt x="40"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8" name="Freeform 6">
              <a:extLst>
                <a:ext uri="{FF2B5EF4-FFF2-40B4-BE49-F238E27FC236}">
                  <a16:creationId xmlns:a16="http://schemas.microsoft.com/office/drawing/2014/main" id="{B873CD78-4987-4CFB-8DA0-A46469FE0EF8}"/>
                </a:ext>
              </a:extLst>
            </p:cNvPr>
            <p:cNvSpPr>
              <a:spLocks/>
            </p:cNvSpPr>
            <p:nvPr/>
          </p:nvSpPr>
          <p:spPr bwMode="auto">
            <a:xfrm>
              <a:off x="5418138" y="4568825"/>
              <a:ext cx="568325" cy="323850"/>
            </a:xfrm>
            <a:custGeom>
              <a:avLst/>
              <a:gdLst>
                <a:gd name="T0" fmla="*/ 81 w 176"/>
                <a:gd name="T1" fmla="*/ 80 h 100"/>
                <a:gd name="T2" fmla="*/ 143 w 176"/>
                <a:gd name="T3" fmla="*/ 22 h 100"/>
                <a:gd name="T4" fmla="*/ 139 w 176"/>
                <a:gd name="T5" fmla="*/ 17 h 100"/>
                <a:gd name="T6" fmla="*/ 141 w 176"/>
                <a:gd name="T7" fmla="*/ 8 h 100"/>
                <a:gd name="T8" fmla="*/ 168 w 176"/>
                <a:gd name="T9" fmla="*/ 1 h 100"/>
                <a:gd name="T10" fmla="*/ 175 w 176"/>
                <a:gd name="T11" fmla="*/ 9 h 100"/>
                <a:gd name="T12" fmla="*/ 168 w 176"/>
                <a:gd name="T13" fmla="*/ 34 h 100"/>
                <a:gd name="T14" fmla="*/ 158 w 176"/>
                <a:gd name="T15" fmla="*/ 37 h 100"/>
                <a:gd name="T16" fmla="*/ 154 w 176"/>
                <a:gd name="T17" fmla="*/ 31 h 100"/>
                <a:gd name="T18" fmla="*/ 134 w 176"/>
                <a:gd name="T19" fmla="*/ 49 h 100"/>
                <a:gd name="T20" fmla="*/ 84 w 176"/>
                <a:gd name="T21" fmla="*/ 96 h 100"/>
                <a:gd name="T22" fmla="*/ 77 w 176"/>
                <a:gd name="T23" fmla="*/ 96 h 100"/>
                <a:gd name="T24" fmla="*/ 51 w 176"/>
                <a:gd name="T25" fmla="*/ 70 h 100"/>
                <a:gd name="T26" fmla="*/ 44 w 176"/>
                <a:gd name="T27" fmla="*/ 69 h 100"/>
                <a:gd name="T28" fmla="*/ 10 w 176"/>
                <a:gd name="T29" fmla="*/ 100 h 100"/>
                <a:gd name="T30" fmla="*/ 9 w 176"/>
                <a:gd name="T31" fmla="*/ 100 h 100"/>
                <a:gd name="T32" fmla="*/ 10 w 176"/>
                <a:gd name="T33" fmla="*/ 82 h 100"/>
                <a:gd name="T34" fmla="*/ 45 w 176"/>
                <a:gd name="T35" fmla="*/ 50 h 100"/>
                <a:gd name="T36" fmla="*/ 51 w 176"/>
                <a:gd name="T37" fmla="*/ 50 h 100"/>
                <a:gd name="T38" fmla="*/ 79 w 176"/>
                <a:gd name="T39" fmla="*/ 78 h 100"/>
                <a:gd name="T40" fmla="*/ 81 w 176"/>
                <a:gd name="T41"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00">
                  <a:moveTo>
                    <a:pt x="81" y="80"/>
                  </a:moveTo>
                  <a:cubicBezTo>
                    <a:pt x="102" y="60"/>
                    <a:pt x="122" y="41"/>
                    <a:pt x="143" y="22"/>
                  </a:cubicBezTo>
                  <a:cubicBezTo>
                    <a:pt x="141" y="20"/>
                    <a:pt x="140" y="19"/>
                    <a:pt x="139" y="17"/>
                  </a:cubicBezTo>
                  <a:cubicBezTo>
                    <a:pt x="135" y="14"/>
                    <a:pt x="136" y="10"/>
                    <a:pt x="141" y="8"/>
                  </a:cubicBezTo>
                  <a:cubicBezTo>
                    <a:pt x="150" y="6"/>
                    <a:pt x="159" y="3"/>
                    <a:pt x="168" y="1"/>
                  </a:cubicBezTo>
                  <a:cubicBezTo>
                    <a:pt x="173" y="0"/>
                    <a:pt x="176" y="3"/>
                    <a:pt x="175" y="9"/>
                  </a:cubicBezTo>
                  <a:cubicBezTo>
                    <a:pt x="173" y="17"/>
                    <a:pt x="170" y="26"/>
                    <a:pt x="168" y="34"/>
                  </a:cubicBezTo>
                  <a:cubicBezTo>
                    <a:pt x="166" y="40"/>
                    <a:pt x="163" y="41"/>
                    <a:pt x="158" y="37"/>
                  </a:cubicBezTo>
                  <a:cubicBezTo>
                    <a:pt x="157" y="35"/>
                    <a:pt x="155" y="33"/>
                    <a:pt x="154" y="31"/>
                  </a:cubicBezTo>
                  <a:cubicBezTo>
                    <a:pt x="147" y="38"/>
                    <a:pt x="140" y="44"/>
                    <a:pt x="134" y="49"/>
                  </a:cubicBezTo>
                  <a:cubicBezTo>
                    <a:pt x="117" y="65"/>
                    <a:pt x="100" y="80"/>
                    <a:pt x="84" y="96"/>
                  </a:cubicBezTo>
                  <a:cubicBezTo>
                    <a:pt x="81" y="99"/>
                    <a:pt x="79" y="98"/>
                    <a:pt x="77" y="96"/>
                  </a:cubicBezTo>
                  <a:cubicBezTo>
                    <a:pt x="68" y="87"/>
                    <a:pt x="59" y="78"/>
                    <a:pt x="51" y="70"/>
                  </a:cubicBezTo>
                  <a:cubicBezTo>
                    <a:pt x="48" y="67"/>
                    <a:pt x="47" y="67"/>
                    <a:pt x="44" y="69"/>
                  </a:cubicBezTo>
                  <a:cubicBezTo>
                    <a:pt x="33" y="80"/>
                    <a:pt x="21" y="90"/>
                    <a:pt x="10" y="100"/>
                  </a:cubicBezTo>
                  <a:cubicBezTo>
                    <a:pt x="9" y="100"/>
                    <a:pt x="9" y="100"/>
                    <a:pt x="9" y="100"/>
                  </a:cubicBezTo>
                  <a:cubicBezTo>
                    <a:pt x="0" y="90"/>
                    <a:pt x="0" y="90"/>
                    <a:pt x="10" y="82"/>
                  </a:cubicBezTo>
                  <a:cubicBezTo>
                    <a:pt x="21" y="71"/>
                    <a:pt x="33" y="61"/>
                    <a:pt x="45" y="50"/>
                  </a:cubicBezTo>
                  <a:cubicBezTo>
                    <a:pt x="47" y="48"/>
                    <a:pt x="49" y="48"/>
                    <a:pt x="51" y="50"/>
                  </a:cubicBezTo>
                  <a:cubicBezTo>
                    <a:pt x="60" y="60"/>
                    <a:pt x="70" y="69"/>
                    <a:pt x="79" y="78"/>
                  </a:cubicBezTo>
                  <a:cubicBezTo>
                    <a:pt x="80" y="79"/>
                    <a:pt x="80" y="79"/>
                    <a:pt x="81" y="8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9" name="Freeform 7">
              <a:extLst>
                <a:ext uri="{FF2B5EF4-FFF2-40B4-BE49-F238E27FC236}">
                  <a16:creationId xmlns:a16="http://schemas.microsoft.com/office/drawing/2014/main" id="{5398DD6D-BE73-4088-A202-A1CABB015108}"/>
                </a:ext>
              </a:extLst>
            </p:cNvPr>
            <p:cNvSpPr>
              <a:spLocks/>
            </p:cNvSpPr>
            <p:nvPr/>
          </p:nvSpPr>
          <p:spPr bwMode="auto">
            <a:xfrm>
              <a:off x="5449888" y="4856163"/>
              <a:ext cx="130175" cy="220663"/>
            </a:xfrm>
            <a:custGeom>
              <a:avLst/>
              <a:gdLst>
                <a:gd name="T0" fmla="*/ 37 w 40"/>
                <a:gd name="T1" fmla="*/ 0 h 68"/>
                <a:gd name="T2" fmla="*/ 40 w 40"/>
                <a:gd name="T3" fmla="*/ 2 h 68"/>
                <a:gd name="T4" fmla="*/ 40 w 40"/>
                <a:gd name="T5" fmla="*/ 67 h 68"/>
                <a:gd name="T6" fmla="*/ 40 w 40"/>
                <a:gd name="T7" fmla="*/ 68 h 68"/>
                <a:gd name="T8" fmla="*/ 0 w 40"/>
                <a:gd name="T9" fmla="*/ 68 h 68"/>
                <a:gd name="T10" fmla="*/ 0 w 40"/>
                <a:gd name="T11" fmla="*/ 34 h 68"/>
                <a:gd name="T12" fmla="*/ 1 w 40"/>
                <a:gd name="T13" fmla="*/ 32 h 68"/>
                <a:gd name="T14" fmla="*/ 37 w 40"/>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8">
                  <a:moveTo>
                    <a:pt x="37" y="0"/>
                  </a:moveTo>
                  <a:cubicBezTo>
                    <a:pt x="40" y="2"/>
                    <a:pt x="40" y="2"/>
                    <a:pt x="40" y="2"/>
                  </a:cubicBezTo>
                  <a:cubicBezTo>
                    <a:pt x="40" y="24"/>
                    <a:pt x="40" y="46"/>
                    <a:pt x="40" y="67"/>
                  </a:cubicBezTo>
                  <a:cubicBezTo>
                    <a:pt x="40" y="67"/>
                    <a:pt x="40" y="68"/>
                    <a:pt x="40" y="68"/>
                  </a:cubicBezTo>
                  <a:cubicBezTo>
                    <a:pt x="27" y="68"/>
                    <a:pt x="14" y="68"/>
                    <a:pt x="0" y="68"/>
                  </a:cubicBezTo>
                  <a:cubicBezTo>
                    <a:pt x="0" y="57"/>
                    <a:pt x="0" y="45"/>
                    <a:pt x="0" y="34"/>
                  </a:cubicBezTo>
                  <a:cubicBezTo>
                    <a:pt x="0" y="33"/>
                    <a:pt x="1" y="32"/>
                    <a:pt x="1" y="32"/>
                  </a:cubicBezTo>
                  <a:cubicBezTo>
                    <a:pt x="13" y="21"/>
                    <a:pt x="37" y="0"/>
                    <a:pt x="37"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0" name="Freeform 8">
              <a:extLst>
                <a:ext uri="{FF2B5EF4-FFF2-40B4-BE49-F238E27FC236}">
                  <a16:creationId xmlns:a16="http://schemas.microsoft.com/office/drawing/2014/main" id="{CF6E7424-936D-4091-BE1B-184CEE62B5CD}"/>
                </a:ext>
              </a:extLst>
            </p:cNvPr>
            <p:cNvSpPr>
              <a:spLocks/>
            </p:cNvSpPr>
            <p:nvPr/>
          </p:nvSpPr>
          <p:spPr bwMode="auto">
            <a:xfrm>
              <a:off x="5621338" y="4895850"/>
              <a:ext cx="128588" cy="180975"/>
            </a:xfrm>
            <a:custGeom>
              <a:avLst/>
              <a:gdLst>
                <a:gd name="T0" fmla="*/ 40 w 40"/>
                <a:gd name="T1" fmla="*/ 0 h 56"/>
                <a:gd name="T2" fmla="*/ 40 w 40"/>
                <a:gd name="T3" fmla="*/ 56 h 56"/>
                <a:gd name="T4" fmla="*/ 0 w 40"/>
                <a:gd name="T5" fmla="*/ 56 h 56"/>
                <a:gd name="T6" fmla="*/ 0 w 40"/>
                <a:gd name="T7" fmla="*/ 2 h 56"/>
                <a:gd name="T8" fmla="*/ 14 w 40"/>
                <a:gd name="T9" fmla="*/ 17 h 56"/>
                <a:gd name="T10" fmla="*/ 21 w 40"/>
                <a:gd name="T11" fmla="*/ 17 h 56"/>
                <a:gd name="T12" fmla="*/ 40 w 40"/>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0" h="56">
                  <a:moveTo>
                    <a:pt x="40" y="0"/>
                  </a:moveTo>
                  <a:cubicBezTo>
                    <a:pt x="40" y="19"/>
                    <a:pt x="40" y="37"/>
                    <a:pt x="40" y="56"/>
                  </a:cubicBezTo>
                  <a:cubicBezTo>
                    <a:pt x="27" y="56"/>
                    <a:pt x="14" y="56"/>
                    <a:pt x="0" y="56"/>
                  </a:cubicBezTo>
                  <a:cubicBezTo>
                    <a:pt x="0" y="39"/>
                    <a:pt x="0" y="2"/>
                    <a:pt x="0" y="2"/>
                  </a:cubicBezTo>
                  <a:cubicBezTo>
                    <a:pt x="0" y="2"/>
                    <a:pt x="10" y="12"/>
                    <a:pt x="14" y="17"/>
                  </a:cubicBezTo>
                  <a:cubicBezTo>
                    <a:pt x="16" y="19"/>
                    <a:pt x="18" y="20"/>
                    <a:pt x="21" y="17"/>
                  </a:cubicBezTo>
                  <a:cubicBezTo>
                    <a:pt x="27" y="11"/>
                    <a:pt x="33" y="6"/>
                    <a:pt x="40"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26" name="Oval 57">
            <a:extLst>
              <a:ext uri="{FF2B5EF4-FFF2-40B4-BE49-F238E27FC236}">
                <a16:creationId xmlns:a16="http://schemas.microsoft.com/office/drawing/2014/main" id="{8D2C987B-C860-4CE8-81CC-F6923023A932}"/>
              </a:ext>
            </a:extLst>
          </p:cNvPr>
          <p:cNvSpPr/>
          <p:nvPr/>
        </p:nvSpPr>
        <p:spPr>
          <a:xfrm>
            <a:off x="11512283" y="191231"/>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dirty="0">
                <a:latin typeface="Noto Sans" panose="020B0502040504020204" pitchFamily="34"/>
                <a:ea typeface="Noto Sans" panose="020B0502040504020204" pitchFamily="34"/>
                <a:cs typeface="Noto Sans" panose="020B0502040504020204" pitchFamily="34"/>
              </a:rPr>
              <a:t>4</a:t>
            </a:r>
            <a:endParaRPr lang="en-GB" dirty="0">
              <a:latin typeface="Noto Sans" panose="020B0502040504020204" pitchFamily="34"/>
              <a:ea typeface="Noto Sans" panose="020B0502040504020204" pitchFamily="34"/>
              <a:cs typeface="Noto Sans" panose="020B0502040504020204" pitchFamily="34"/>
            </a:endParaRPr>
          </a:p>
        </p:txBody>
      </p:sp>
      <p:grpSp>
        <p:nvGrpSpPr>
          <p:cNvPr id="57" name="Group 58">
            <a:extLst>
              <a:ext uri="{FF2B5EF4-FFF2-40B4-BE49-F238E27FC236}">
                <a16:creationId xmlns:a16="http://schemas.microsoft.com/office/drawing/2014/main" id="{903A0901-A81B-4E6C-A11D-468C1F785881}"/>
              </a:ext>
            </a:extLst>
          </p:cNvPr>
          <p:cNvGrpSpPr/>
          <p:nvPr/>
        </p:nvGrpSpPr>
        <p:grpSpPr>
          <a:xfrm>
            <a:off x="7648437" y="2223213"/>
            <a:ext cx="792413" cy="966537"/>
            <a:chOff x="7931851" y="2464731"/>
            <a:chExt cx="1002842" cy="1223210"/>
          </a:xfrm>
          <a:solidFill>
            <a:schemeClr val="tx1"/>
          </a:solidFill>
        </p:grpSpPr>
        <p:sp>
          <p:nvSpPr>
            <p:cNvPr id="58" name="Freeform 5">
              <a:extLst>
                <a:ext uri="{FF2B5EF4-FFF2-40B4-BE49-F238E27FC236}">
                  <a16:creationId xmlns:a16="http://schemas.microsoft.com/office/drawing/2014/main" id="{8B7396AB-1A53-44C2-A10B-CE3D5486600B}"/>
                </a:ext>
              </a:extLst>
            </p:cNvPr>
            <p:cNvSpPr>
              <a:spLocks noEditPoints="1"/>
            </p:cNvSpPr>
            <p:nvPr/>
          </p:nvSpPr>
          <p:spPr bwMode="auto">
            <a:xfrm>
              <a:off x="8120806" y="2650831"/>
              <a:ext cx="623981" cy="1037110"/>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7A7D">
                    <a:lumMod val="60000"/>
                    <a:lumOff val="40000"/>
                  </a:srgbClr>
                </a:solidFill>
                <a:effectLst/>
                <a:uLnTx/>
                <a:uFillTx/>
                <a:latin typeface="Calibri" panose="020F0502020204030204"/>
                <a:ea typeface="+mn-ea"/>
                <a:cs typeface="+mn-cs"/>
              </a:endParaRPr>
            </a:p>
          </p:txBody>
        </p:sp>
        <p:sp>
          <p:nvSpPr>
            <p:cNvPr id="59" name="Freeform 6">
              <a:extLst>
                <a:ext uri="{FF2B5EF4-FFF2-40B4-BE49-F238E27FC236}">
                  <a16:creationId xmlns:a16="http://schemas.microsoft.com/office/drawing/2014/main" id="{F61465E4-E99D-45F6-874E-993662E5A5E7}"/>
                </a:ext>
              </a:extLst>
            </p:cNvPr>
            <p:cNvSpPr>
              <a:spLocks noEditPoints="1"/>
            </p:cNvSpPr>
            <p:nvPr/>
          </p:nvSpPr>
          <p:spPr bwMode="auto">
            <a:xfrm>
              <a:off x="8193151" y="2944496"/>
              <a:ext cx="44264" cy="75201"/>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0" name="Freeform 7">
              <a:extLst>
                <a:ext uri="{FF2B5EF4-FFF2-40B4-BE49-F238E27FC236}">
                  <a16:creationId xmlns:a16="http://schemas.microsoft.com/office/drawing/2014/main" id="{BEBBAC99-18C6-46D7-89D9-4ACAB0B023C0}"/>
                </a:ext>
              </a:extLst>
            </p:cNvPr>
            <p:cNvSpPr>
              <a:spLocks noEditPoints="1"/>
            </p:cNvSpPr>
            <p:nvPr/>
          </p:nvSpPr>
          <p:spPr bwMode="auto">
            <a:xfrm>
              <a:off x="8215045" y="3044923"/>
              <a:ext cx="160397" cy="25749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1" name="Freeform 8">
              <a:extLst>
                <a:ext uri="{FF2B5EF4-FFF2-40B4-BE49-F238E27FC236}">
                  <a16:creationId xmlns:a16="http://schemas.microsoft.com/office/drawing/2014/main" id="{D0E393A3-CB2D-40B8-A86E-FCF311972565}"/>
                </a:ext>
              </a:extLst>
            </p:cNvPr>
            <p:cNvSpPr>
              <a:spLocks noEditPoints="1"/>
            </p:cNvSpPr>
            <p:nvPr/>
          </p:nvSpPr>
          <p:spPr bwMode="auto">
            <a:xfrm>
              <a:off x="8585816" y="3030644"/>
              <a:ext cx="71870" cy="8900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2" name="Freeform 9">
              <a:extLst>
                <a:ext uri="{FF2B5EF4-FFF2-40B4-BE49-F238E27FC236}">
                  <a16:creationId xmlns:a16="http://schemas.microsoft.com/office/drawing/2014/main" id="{99A29F46-5FA8-464B-BC2A-F7C11D93A9C3}"/>
                </a:ext>
              </a:extLst>
            </p:cNvPr>
            <p:cNvSpPr>
              <a:spLocks noEditPoints="1"/>
            </p:cNvSpPr>
            <p:nvPr/>
          </p:nvSpPr>
          <p:spPr bwMode="auto">
            <a:xfrm>
              <a:off x="8413044" y="2724603"/>
              <a:ext cx="259397" cy="28271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3" name="Freeform 10">
              <a:extLst>
                <a:ext uri="{FF2B5EF4-FFF2-40B4-BE49-F238E27FC236}">
                  <a16:creationId xmlns:a16="http://schemas.microsoft.com/office/drawing/2014/main" id="{0A1FA990-F864-4A35-9069-23FD82247B5C}"/>
                </a:ext>
              </a:extLst>
            </p:cNvPr>
            <p:cNvSpPr>
              <a:spLocks noEditPoints="1"/>
            </p:cNvSpPr>
            <p:nvPr/>
          </p:nvSpPr>
          <p:spPr bwMode="auto">
            <a:xfrm>
              <a:off x="8413044" y="2464731"/>
              <a:ext cx="39980" cy="152306"/>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4" name="Freeform 11">
              <a:extLst>
                <a:ext uri="{FF2B5EF4-FFF2-40B4-BE49-F238E27FC236}">
                  <a16:creationId xmlns:a16="http://schemas.microsoft.com/office/drawing/2014/main" id="{EB8750D4-6DDE-414D-AEAB-917CB3D58BBA}"/>
                </a:ext>
              </a:extLst>
            </p:cNvPr>
            <p:cNvSpPr>
              <a:spLocks noEditPoints="1"/>
            </p:cNvSpPr>
            <p:nvPr/>
          </p:nvSpPr>
          <p:spPr bwMode="auto">
            <a:xfrm>
              <a:off x="8169830" y="2526606"/>
              <a:ext cx="101379" cy="14088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5" name="Freeform 12">
              <a:extLst>
                <a:ext uri="{FF2B5EF4-FFF2-40B4-BE49-F238E27FC236}">
                  <a16:creationId xmlns:a16="http://schemas.microsoft.com/office/drawing/2014/main" id="{0E72F140-EE42-4846-97EE-BF52E45C2DBD}"/>
                </a:ext>
              </a:extLst>
            </p:cNvPr>
            <p:cNvSpPr>
              <a:spLocks noEditPoints="1"/>
            </p:cNvSpPr>
            <p:nvPr/>
          </p:nvSpPr>
          <p:spPr bwMode="auto">
            <a:xfrm>
              <a:off x="8730507" y="3132975"/>
              <a:ext cx="142311" cy="99951"/>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6" name="Freeform 13">
              <a:extLst>
                <a:ext uri="{FF2B5EF4-FFF2-40B4-BE49-F238E27FC236}">
                  <a16:creationId xmlns:a16="http://schemas.microsoft.com/office/drawing/2014/main" id="{893869F7-E4BE-449B-8275-34F5EB50A2B2}"/>
                </a:ext>
              </a:extLst>
            </p:cNvPr>
            <p:cNvSpPr>
              <a:spLocks noEditPoints="1"/>
            </p:cNvSpPr>
            <p:nvPr/>
          </p:nvSpPr>
          <p:spPr bwMode="auto">
            <a:xfrm>
              <a:off x="7993726" y="2704613"/>
              <a:ext cx="142311" cy="98999"/>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7" name="Freeform 14">
              <a:extLst>
                <a:ext uri="{FF2B5EF4-FFF2-40B4-BE49-F238E27FC236}">
                  <a16:creationId xmlns:a16="http://schemas.microsoft.com/office/drawing/2014/main" id="{DCE693AB-5CD5-4C0D-9F67-C81836DE185E}"/>
                </a:ext>
              </a:extLst>
            </p:cNvPr>
            <p:cNvSpPr>
              <a:spLocks noEditPoints="1"/>
            </p:cNvSpPr>
            <p:nvPr/>
          </p:nvSpPr>
          <p:spPr bwMode="auto">
            <a:xfrm>
              <a:off x="8782387" y="2949255"/>
              <a:ext cx="152306" cy="40457"/>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8" name="Freeform 15">
              <a:extLst>
                <a:ext uri="{FF2B5EF4-FFF2-40B4-BE49-F238E27FC236}">
                  <a16:creationId xmlns:a16="http://schemas.microsoft.com/office/drawing/2014/main" id="{72C52DB7-FFCD-431E-8675-3BEFA904C931}"/>
                </a:ext>
              </a:extLst>
            </p:cNvPr>
            <p:cNvSpPr>
              <a:spLocks noEditPoints="1"/>
            </p:cNvSpPr>
            <p:nvPr/>
          </p:nvSpPr>
          <p:spPr bwMode="auto">
            <a:xfrm>
              <a:off x="7931851" y="2949255"/>
              <a:ext cx="151355" cy="40457"/>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9" name="Freeform 16">
              <a:extLst>
                <a:ext uri="{FF2B5EF4-FFF2-40B4-BE49-F238E27FC236}">
                  <a16:creationId xmlns:a16="http://schemas.microsoft.com/office/drawing/2014/main" id="{A198F91A-16B8-4D80-A754-8AD875024B9D}"/>
                </a:ext>
              </a:extLst>
            </p:cNvPr>
            <p:cNvSpPr>
              <a:spLocks noEditPoints="1"/>
            </p:cNvSpPr>
            <p:nvPr/>
          </p:nvSpPr>
          <p:spPr bwMode="auto">
            <a:xfrm>
              <a:off x="8730507" y="2704613"/>
              <a:ext cx="142311" cy="98999"/>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0" name="Freeform 17">
              <a:extLst>
                <a:ext uri="{FF2B5EF4-FFF2-40B4-BE49-F238E27FC236}">
                  <a16:creationId xmlns:a16="http://schemas.microsoft.com/office/drawing/2014/main" id="{2DBB8FB5-F55E-421F-8945-ED906760EA19}"/>
                </a:ext>
              </a:extLst>
            </p:cNvPr>
            <p:cNvSpPr>
              <a:spLocks noEditPoints="1"/>
            </p:cNvSpPr>
            <p:nvPr/>
          </p:nvSpPr>
          <p:spPr bwMode="auto">
            <a:xfrm>
              <a:off x="7993726" y="3132975"/>
              <a:ext cx="142311" cy="99951"/>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1" name="Freeform 18">
              <a:extLst>
                <a:ext uri="{FF2B5EF4-FFF2-40B4-BE49-F238E27FC236}">
                  <a16:creationId xmlns:a16="http://schemas.microsoft.com/office/drawing/2014/main" id="{82766AD7-E196-4E65-BDB2-CBBB473BE978}"/>
                </a:ext>
              </a:extLst>
            </p:cNvPr>
            <p:cNvSpPr>
              <a:spLocks noEditPoints="1"/>
            </p:cNvSpPr>
            <p:nvPr/>
          </p:nvSpPr>
          <p:spPr bwMode="auto">
            <a:xfrm>
              <a:off x="8595336" y="2526606"/>
              <a:ext cx="101379" cy="14088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3520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 calcmode="lin" valueType="num">
                                      <p:cBhvr additive="base">
                                        <p:cTn id="69" dur="500" fill="hold"/>
                                        <p:tgtEl>
                                          <p:spTgt spid="57"/>
                                        </p:tgtEl>
                                        <p:attrNameLst>
                                          <p:attrName>ppt_x</p:attrName>
                                        </p:attrNameLst>
                                      </p:cBhvr>
                                      <p:tavLst>
                                        <p:tav tm="0">
                                          <p:val>
                                            <p:strVal val="#ppt_x"/>
                                          </p:val>
                                        </p:tav>
                                        <p:tav tm="100000">
                                          <p:val>
                                            <p:strVal val="#ppt_x"/>
                                          </p:val>
                                        </p:tav>
                                      </p:tavLst>
                                    </p:anim>
                                    <p:anim calcmode="lin" valueType="num">
                                      <p:cBhvr additive="base">
                                        <p:cTn id="70" dur="500" fill="hold"/>
                                        <p:tgtEl>
                                          <p:spTgt spid="5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additive="base">
                                        <p:cTn id="83" dur="500" fill="hold"/>
                                        <p:tgtEl>
                                          <p:spTgt spid="20"/>
                                        </p:tgtEl>
                                        <p:attrNameLst>
                                          <p:attrName>ppt_x</p:attrName>
                                        </p:attrNameLst>
                                      </p:cBhvr>
                                      <p:tavLst>
                                        <p:tav tm="0">
                                          <p:val>
                                            <p:strVal val="#ppt_x"/>
                                          </p:val>
                                        </p:tav>
                                        <p:tav tm="100000">
                                          <p:val>
                                            <p:strVal val="#ppt_x"/>
                                          </p:val>
                                        </p:tav>
                                      </p:tavLst>
                                    </p:anim>
                                    <p:anim calcmode="lin" valueType="num">
                                      <p:cBhvr additive="base">
                                        <p:cTn id="84" dur="500" fill="hold"/>
                                        <p:tgtEl>
                                          <p:spTgt spid="2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additive="base">
                                        <p:cTn id="91" dur="500" fill="hold"/>
                                        <p:tgtEl>
                                          <p:spTgt spid="14"/>
                                        </p:tgtEl>
                                        <p:attrNameLst>
                                          <p:attrName>ppt_x</p:attrName>
                                        </p:attrNameLst>
                                      </p:cBhvr>
                                      <p:tavLst>
                                        <p:tav tm="0">
                                          <p:val>
                                            <p:strVal val="#ppt_x"/>
                                          </p:val>
                                        </p:tav>
                                        <p:tav tm="100000">
                                          <p:val>
                                            <p:strVal val="#ppt_x"/>
                                          </p:val>
                                        </p:tav>
                                      </p:tavLst>
                                    </p:anim>
                                    <p:anim calcmode="lin" valueType="num">
                                      <p:cBhvr additive="base">
                                        <p:cTn id="9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584FB-5FAB-84A1-D9C3-E297C6C29CE4}"/>
              </a:ext>
            </a:extLst>
          </p:cNvPr>
          <p:cNvSpPr>
            <a:spLocks noGrp="1"/>
          </p:cNvSpPr>
          <p:nvPr>
            <p:ph type="title"/>
          </p:nvPr>
        </p:nvSpPr>
        <p:spPr/>
        <p:txBody>
          <a:bodyPr/>
          <a:lstStyle/>
          <a:p>
            <a:pPr algn="ctr"/>
            <a:r>
              <a:rPr lang="fr-FR" b="1" noProof="0" dirty="0">
                <a:latin typeface="Times New Roman" panose="02020603050405020304" pitchFamily="18" charset="0"/>
                <a:ea typeface="Noto Sans" panose="020B0502040504020204" pitchFamily="34"/>
                <a:cs typeface="Times New Roman" panose="02020603050405020304" pitchFamily="18" charset="0"/>
              </a:rPr>
              <a:t>3.	TECHNOLOGIES UTILISEES</a:t>
            </a:r>
            <a:endParaRPr lang="fr-FR" noProof="0" dirty="0"/>
          </a:p>
        </p:txBody>
      </p:sp>
      <p:grpSp>
        <p:nvGrpSpPr>
          <p:cNvPr id="4" name="Group 27">
            <a:extLst>
              <a:ext uri="{FF2B5EF4-FFF2-40B4-BE49-F238E27FC236}">
                <a16:creationId xmlns:a16="http://schemas.microsoft.com/office/drawing/2014/main" id="{8BCF23B3-6A07-4899-AB75-ACF34BBAE35C}"/>
              </a:ext>
            </a:extLst>
          </p:cNvPr>
          <p:cNvGrpSpPr/>
          <p:nvPr/>
        </p:nvGrpSpPr>
        <p:grpSpPr>
          <a:xfrm flipH="1">
            <a:off x="6273312" y="1354640"/>
            <a:ext cx="5918688" cy="1305074"/>
            <a:chOff x="0" y="1409269"/>
            <a:chExt cx="5918688" cy="1305074"/>
          </a:xfrm>
        </p:grpSpPr>
        <p:sp>
          <p:nvSpPr>
            <p:cNvPr id="25" name="Rectangle 24">
              <a:extLst>
                <a:ext uri="{FF2B5EF4-FFF2-40B4-BE49-F238E27FC236}">
                  <a16:creationId xmlns:a16="http://schemas.microsoft.com/office/drawing/2014/main" id="{160A91E4-9F92-44E1-8499-A3480159EBEE}"/>
                </a:ext>
              </a:extLst>
            </p:cNvPr>
            <p:cNvSpPr/>
            <p:nvPr/>
          </p:nvSpPr>
          <p:spPr>
            <a:xfrm>
              <a:off x="0" y="1409269"/>
              <a:ext cx="4030249" cy="654374"/>
            </a:xfrm>
            <a:prstGeom prst="rect">
              <a:avLst/>
            </a:prstGeom>
            <a:solidFill>
              <a:srgbClr val="8C9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noProof="0" dirty="0"/>
            </a:p>
          </p:txBody>
        </p:sp>
        <p:sp>
          <p:nvSpPr>
            <p:cNvPr id="26" name="Arrow: Left 1">
              <a:extLst>
                <a:ext uri="{FF2B5EF4-FFF2-40B4-BE49-F238E27FC236}">
                  <a16:creationId xmlns:a16="http://schemas.microsoft.com/office/drawing/2014/main" id="{1AF5C6B3-81E2-45B5-A74F-E0346B328C5A}"/>
                </a:ext>
              </a:extLst>
            </p:cNvPr>
            <p:cNvSpPr/>
            <p:nvPr/>
          </p:nvSpPr>
          <p:spPr>
            <a:xfrm rot="13391102">
              <a:off x="3010476" y="1616585"/>
              <a:ext cx="2908212" cy="1097758"/>
            </a:xfrm>
            <a:custGeom>
              <a:avLst/>
              <a:gdLst>
                <a:gd name="connsiteX0" fmla="*/ 0 w 2216226"/>
                <a:gd name="connsiteY0" fmla="*/ 548879 h 1097758"/>
                <a:gd name="connsiteX1" fmla="*/ 859007 w 2216226"/>
                <a:gd name="connsiteY1" fmla="*/ 0 h 1097758"/>
                <a:gd name="connsiteX2" fmla="*/ 859007 w 2216226"/>
                <a:gd name="connsiteY2" fmla="*/ 226725 h 1097758"/>
                <a:gd name="connsiteX3" fmla="*/ 2216226 w 2216226"/>
                <a:gd name="connsiteY3" fmla="*/ 226725 h 1097758"/>
                <a:gd name="connsiteX4" fmla="*/ 2216226 w 2216226"/>
                <a:gd name="connsiteY4" fmla="*/ 871033 h 1097758"/>
                <a:gd name="connsiteX5" fmla="*/ 859007 w 2216226"/>
                <a:gd name="connsiteY5" fmla="*/ 871033 h 1097758"/>
                <a:gd name="connsiteX6" fmla="*/ 859007 w 2216226"/>
                <a:gd name="connsiteY6" fmla="*/ 1097758 h 1097758"/>
                <a:gd name="connsiteX7" fmla="*/ 0 w 2216226"/>
                <a:gd name="connsiteY7" fmla="*/ 548879 h 1097758"/>
                <a:gd name="connsiteX0" fmla="*/ 0 w 2908212"/>
                <a:gd name="connsiteY0" fmla="*/ 548879 h 1097758"/>
                <a:gd name="connsiteX1" fmla="*/ 859007 w 2908212"/>
                <a:gd name="connsiteY1" fmla="*/ 0 h 1097758"/>
                <a:gd name="connsiteX2" fmla="*/ 859007 w 2908212"/>
                <a:gd name="connsiteY2" fmla="*/ 226725 h 1097758"/>
                <a:gd name="connsiteX3" fmla="*/ 2908212 w 2908212"/>
                <a:gd name="connsiteY3" fmla="*/ 221698 h 1097758"/>
                <a:gd name="connsiteX4" fmla="*/ 2216226 w 2908212"/>
                <a:gd name="connsiteY4" fmla="*/ 871033 h 1097758"/>
                <a:gd name="connsiteX5" fmla="*/ 859007 w 2908212"/>
                <a:gd name="connsiteY5" fmla="*/ 871033 h 1097758"/>
                <a:gd name="connsiteX6" fmla="*/ 859007 w 2908212"/>
                <a:gd name="connsiteY6" fmla="*/ 1097758 h 1097758"/>
                <a:gd name="connsiteX7" fmla="*/ 0 w 2908212"/>
                <a:gd name="connsiteY7" fmla="*/ 548879 h 109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8212" h="1097758">
                  <a:moveTo>
                    <a:pt x="0" y="548879"/>
                  </a:moveTo>
                  <a:lnTo>
                    <a:pt x="859007" y="0"/>
                  </a:lnTo>
                  <a:lnTo>
                    <a:pt x="859007" y="226725"/>
                  </a:lnTo>
                  <a:lnTo>
                    <a:pt x="2908212" y="221698"/>
                  </a:lnTo>
                  <a:lnTo>
                    <a:pt x="2216226" y="871033"/>
                  </a:lnTo>
                  <a:lnTo>
                    <a:pt x="859007" y="871033"/>
                  </a:lnTo>
                  <a:lnTo>
                    <a:pt x="859007" y="1097758"/>
                  </a:lnTo>
                  <a:lnTo>
                    <a:pt x="0" y="548879"/>
                  </a:lnTo>
                  <a:close/>
                </a:path>
              </a:pathLst>
            </a:cu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noProof="0" dirty="0"/>
            </a:p>
          </p:txBody>
        </p:sp>
      </p:grpSp>
      <p:grpSp>
        <p:nvGrpSpPr>
          <p:cNvPr id="5" name="Group 3">
            <a:extLst>
              <a:ext uri="{FF2B5EF4-FFF2-40B4-BE49-F238E27FC236}">
                <a16:creationId xmlns:a16="http://schemas.microsoft.com/office/drawing/2014/main" id="{9F1809EB-9704-4D92-8EC0-5A7F8D7A5E33}"/>
              </a:ext>
            </a:extLst>
          </p:cNvPr>
          <p:cNvGrpSpPr/>
          <p:nvPr/>
        </p:nvGrpSpPr>
        <p:grpSpPr>
          <a:xfrm>
            <a:off x="0" y="1357461"/>
            <a:ext cx="5918688" cy="1303498"/>
            <a:chOff x="0" y="1409269"/>
            <a:chExt cx="5918688" cy="1303498"/>
          </a:xfrm>
        </p:grpSpPr>
        <p:sp>
          <p:nvSpPr>
            <p:cNvPr id="23" name="Rectangle 22">
              <a:extLst>
                <a:ext uri="{FF2B5EF4-FFF2-40B4-BE49-F238E27FC236}">
                  <a16:creationId xmlns:a16="http://schemas.microsoft.com/office/drawing/2014/main" id="{36DED912-3991-4D96-82BA-AEF51C10E712}"/>
                </a:ext>
              </a:extLst>
            </p:cNvPr>
            <p:cNvSpPr/>
            <p:nvPr/>
          </p:nvSpPr>
          <p:spPr>
            <a:xfrm>
              <a:off x="0" y="1409269"/>
              <a:ext cx="4030249" cy="65437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noProof="0" dirty="0"/>
            </a:p>
          </p:txBody>
        </p:sp>
        <p:sp>
          <p:nvSpPr>
            <p:cNvPr id="24" name="Arrow: Left 1">
              <a:extLst>
                <a:ext uri="{FF2B5EF4-FFF2-40B4-BE49-F238E27FC236}">
                  <a16:creationId xmlns:a16="http://schemas.microsoft.com/office/drawing/2014/main" id="{6EB97889-8600-4452-A07C-6D0543286FE4}"/>
                </a:ext>
              </a:extLst>
            </p:cNvPr>
            <p:cNvSpPr/>
            <p:nvPr/>
          </p:nvSpPr>
          <p:spPr>
            <a:xfrm rot="13391102">
              <a:off x="3010476" y="1615009"/>
              <a:ext cx="2908212" cy="1097758"/>
            </a:xfrm>
            <a:custGeom>
              <a:avLst/>
              <a:gdLst>
                <a:gd name="connsiteX0" fmla="*/ 0 w 2216226"/>
                <a:gd name="connsiteY0" fmla="*/ 548879 h 1097758"/>
                <a:gd name="connsiteX1" fmla="*/ 859007 w 2216226"/>
                <a:gd name="connsiteY1" fmla="*/ 0 h 1097758"/>
                <a:gd name="connsiteX2" fmla="*/ 859007 w 2216226"/>
                <a:gd name="connsiteY2" fmla="*/ 226725 h 1097758"/>
                <a:gd name="connsiteX3" fmla="*/ 2216226 w 2216226"/>
                <a:gd name="connsiteY3" fmla="*/ 226725 h 1097758"/>
                <a:gd name="connsiteX4" fmla="*/ 2216226 w 2216226"/>
                <a:gd name="connsiteY4" fmla="*/ 871033 h 1097758"/>
                <a:gd name="connsiteX5" fmla="*/ 859007 w 2216226"/>
                <a:gd name="connsiteY5" fmla="*/ 871033 h 1097758"/>
                <a:gd name="connsiteX6" fmla="*/ 859007 w 2216226"/>
                <a:gd name="connsiteY6" fmla="*/ 1097758 h 1097758"/>
                <a:gd name="connsiteX7" fmla="*/ 0 w 2216226"/>
                <a:gd name="connsiteY7" fmla="*/ 548879 h 1097758"/>
                <a:gd name="connsiteX0" fmla="*/ 0 w 2908212"/>
                <a:gd name="connsiteY0" fmla="*/ 548879 h 1097758"/>
                <a:gd name="connsiteX1" fmla="*/ 859007 w 2908212"/>
                <a:gd name="connsiteY1" fmla="*/ 0 h 1097758"/>
                <a:gd name="connsiteX2" fmla="*/ 859007 w 2908212"/>
                <a:gd name="connsiteY2" fmla="*/ 226725 h 1097758"/>
                <a:gd name="connsiteX3" fmla="*/ 2908212 w 2908212"/>
                <a:gd name="connsiteY3" fmla="*/ 221698 h 1097758"/>
                <a:gd name="connsiteX4" fmla="*/ 2216226 w 2908212"/>
                <a:gd name="connsiteY4" fmla="*/ 871033 h 1097758"/>
                <a:gd name="connsiteX5" fmla="*/ 859007 w 2908212"/>
                <a:gd name="connsiteY5" fmla="*/ 871033 h 1097758"/>
                <a:gd name="connsiteX6" fmla="*/ 859007 w 2908212"/>
                <a:gd name="connsiteY6" fmla="*/ 1097758 h 1097758"/>
                <a:gd name="connsiteX7" fmla="*/ 0 w 2908212"/>
                <a:gd name="connsiteY7" fmla="*/ 548879 h 109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8212" h="1097758">
                  <a:moveTo>
                    <a:pt x="0" y="548879"/>
                  </a:moveTo>
                  <a:lnTo>
                    <a:pt x="859007" y="0"/>
                  </a:lnTo>
                  <a:lnTo>
                    <a:pt x="859007" y="226725"/>
                  </a:lnTo>
                  <a:lnTo>
                    <a:pt x="2908212" y="221698"/>
                  </a:lnTo>
                  <a:lnTo>
                    <a:pt x="2216226" y="871033"/>
                  </a:lnTo>
                  <a:lnTo>
                    <a:pt x="859007" y="871033"/>
                  </a:lnTo>
                  <a:lnTo>
                    <a:pt x="859007" y="1097758"/>
                  </a:lnTo>
                  <a:lnTo>
                    <a:pt x="0" y="548879"/>
                  </a:lnTo>
                  <a:close/>
                </a:path>
              </a:pathLst>
            </a:custGeom>
            <a:solidFill>
              <a:srgbClr val="2C6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noProof="0" dirty="0"/>
            </a:p>
          </p:txBody>
        </p:sp>
      </p:grpSp>
      <p:sp>
        <p:nvSpPr>
          <p:cNvPr id="7" name="Oval 106">
            <a:extLst>
              <a:ext uri="{FF2B5EF4-FFF2-40B4-BE49-F238E27FC236}">
                <a16:creationId xmlns:a16="http://schemas.microsoft.com/office/drawing/2014/main" id="{79E344B5-0EEC-44C3-86CA-E51665796601}"/>
              </a:ext>
            </a:extLst>
          </p:cNvPr>
          <p:cNvSpPr/>
          <p:nvPr/>
        </p:nvSpPr>
        <p:spPr>
          <a:xfrm>
            <a:off x="11512283" y="191231"/>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dirty="0">
                <a:latin typeface="Noto Sans" panose="020B0502040504020204" pitchFamily="34"/>
                <a:ea typeface="Noto Sans" panose="020B0502040504020204" pitchFamily="34"/>
                <a:cs typeface="Noto Sans" panose="020B0502040504020204" pitchFamily="34"/>
              </a:rPr>
              <a:t>5</a:t>
            </a:r>
            <a:endParaRPr lang="fr-FR" noProof="0" dirty="0">
              <a:latin typeface="Noto Sans" panose="020B0502040504020204" pitchFamily="34"/>
              <a:ea typeface="Noto Sans" panose="020B0502040504020204" pitchFamily="34"/>
              <a:cs typeface="Noto Sans" panose="020B0502040504020204" pitchFamily="34"/>
            </a:endParaRPr>
          </a:p>
        </p:txBody>
      </p:sp>
      <p:sp>
        <p:nvSpPr>
          <p:cNvPr id="9" name="TextBox 46">
            <a:extLst>
              <a:ext uri="{FF2B5EF4-FFF2-40B4-BE49-F238E27FC236}">
                <a16:creationId xmlns:a16="http://schemas.microsoft.com/office/drawing/2014/main" id="{C11DA471-33A1-4DD1-B871-3ECA71902CCD}"/>
              </a:ext>
            </a:extLst>
          </p:cNvPr>
          <p:cNvSpPr txBox="1"/>
          <p:nvPr/>
        </p:nvSpPr>
        <p:spPr>
          <a:xfrm>
            <a:off x="154662" y="2174512"/>
            <a:ext cx="3579138"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Langage principal pour le développement de l'application</a:t>
            </a:r>
          </a:p>
        </p:txBody>
      </p:sp>
      <p:sp>
        <p:nvSpPr>
          <p:cNvPr id="10" name="TextBox 56">
            <a:extLst>
              <a:ext uri="{FF2B5EF4-FFF2-40B4-BE49-F238E27FC236}">
                <a16:creationId xmlns:a16="http://schemas.microsoft.com/office/drawing/2014/main" id="{D36B853C-BDB4-42BC-8DAF-2F937A9B9F3C}"/>
              </a:ext>
            </a:extLst>
          </p:cNvPr>
          <p:cNvSpPr txBox="1"/>
          <p:nvPr/>
        </p:nvSpPr>
        <p:spPr>
          <a:xfrm>
            <a:off x="1037916" y="1425274"/>
            <a:ext cx="1988519"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kumimoji="0" lang="fr-FR" sz="25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PYTHON</a:t>
            </a:r>
          </a:p>
        </p:txBody>
      </p:sp>
      <p:sp>
        <p:nvSpPr>
          <p:cNvPr id="11" name="TextBox 58">
            <a:extLst>
              <a:ext uri="{FF2B5EF4-FFF2-40B4-BE49-F238E27FC236}">
                <a16:creationId xmlns:a16="http://schemas.microsoft.com/office/drawing/2014/main" id="{EB813664-D428-4278-8A46-04EC141CFC1E}"/>
              </a:ext>
            </a:extLst>
          </p:cNvPr>
          <p:cNvSpPr txBox="1"/>
          <p:nvPr/>
        </p:nvSpPr>
        <p:spPr>
          <a:xfrm>
            <a:off x="9682425" y="1428941"/>
            <a:ext cx="1988519"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kumimoji="0" lang="fr-FR" sz="25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MYSQL</a:t>
            </a:r>
          </a:p>
        </p:txBody>
      </p:sp>
      <p:sp>
        <p:nvSpPr>
          <p:cNvPr id="12" name="TextBox 30">
            <a:extLst>
              <a:ext uri="{FF2B5EF4-FFF2-40B4-BE49-F238E27FC236}">
                <a16:creationId xmlns:a16="http://schemas.microsoft.com/office/drawing/2014/main" id="{095C297C-4C31-4AE9-805E-092ECC55D5B5}"/>
              </a:ext>
            </a:extLst>
          </p:cNvPr>
          <p:cNvSpPr txBox="1"/>
          <p:nvPr/>
        </p:nvSpPr>
        <p:spPr>
          <a:xfrm>
            <a:off x="8447762" y="2174512"/>
            <a:ext cx="3579138" cy="7848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500" noProof="0" dirty="0">
                <a:latin typeface="Noto Sans" panose="020B0502040504020204" pitchFamily="34"/>
                <a:ea typeface="Noto Sans" panose="020B0502040504020204" pitchFamily="34"/>
                <a:cs typeface="Noto Sans" panose="020B0502040504020204" pitchFamily="34"/>
              </a:rPr>
              <a:t>Base de données relationnelles pour stocker gérer les informations des produits pharmaceutiques</a:t>
            </a:r>
            <a:endParaRPr kumimoji="0" lang="fr-FR"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13" name="Group 31">
            <a:extLst>
              <a:ext uri="{FF2B5EF4-FFF2-40B4-BE49-F238E27FC236}">
                <a16:creationId xmlns:a16="http://schemas.microsoft.com/office/drawing/2014/main" id="{50CF5DFB-B9D3-41EC-B803-E8833CB6A11B}"/>
              </a:ext>
            </a:extLst>
          </p:cNvPr>
          <p:cNvGrpSpPr/>
          <p:nvPr/>
        </p:nvGrpSpPr>
        <p:grpSpPr>
          <a:xfrm rot="10800000" flipH="1">
            <a:off x="0" y="5031736"/>
            <a:ext cx="5918688" cy="1303498"/>
            <a:chOff x="0" y="1409269"/>
            <a:chExt cx="5918688" cy="1303498"/>
          </a:xfrm>
          <a:solidFill>
            <a:srgbClr val="4F9F0A"/>
          </a:solidFill>
        </p:grpSpPr>
        <p:sp>
          <p:nvSpPr>
            <p:cNvPr id="21" name="Rectangle 20">
              <a:extLst>
                <a:ext uri="{FF2B5EF4-FFF2-40B4-BE49-F238E27FC236}">
                  <a16:creationId xmlns:a16="http://schemas.microsoft.com/office/drawing/2014/main" id="{C3C29D52-05F3-4375-AD3A-45AF3ABD1A3E}"/>
                </a:ext>
              </a:extLst>
            </p:cNvPr>
            <p:cNvSpPr/>
            <p:nvPr/>
          </p:nvSpPr>
          <p:spPr>
            <a:xfrm>
              <a:off x="0" y="1409269"/>
              <a:ext cx="4030249" cy="654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noProof="0" dirty="0"/>
            </a:p>
          </p:txBody>
        </p:sp>
        <p:sp>
          <p:nvSpPr>
            <p:cNvPr id="22" name="Arrow: Left 1">
              <a:extLst>
                <a:ext uri="{FF2B5EF4-FFF2-40B4-BE49-F238E27FC236}">
                  <a16:creationId xmlns:a16="http://schemas.microsoft.com/office/drawing/2014/main" id="{6C1B2820-9D91-43AD-9EC6-DA3A7A049B4A}"/>
                </a:ext>
              </a:extLst>
            </p:cNvPr>
            <p:cNvSpPr/>
            <p:nvPr/>
          </p:nvSpPr>
          <p:spPr>
            <a:xfrm rot="13391102">
              <a:off x="3010476" y="1615009"/>
              <a:ext cx="2908212" cy="1097758"/>
            </a:xfrm>
            <a:custGeom>
              <a:avLst/>
              <a:gdLst>
                <a:gd name="connsiteX0" fmla="*/ 0 w 2216226"/>
                <a:gd name="connsiteY0" fmla="*/ 548879 h 1097758"/>
                <a:gd name="connsiteX1" fmla="*/ 859007 w 2216226"/>
                <a:gd name="connsiteY1" fmla="*/ 0 h 1097758"/>
                <a:gd name="connsiteX2" fmla="*/ 859007 w 2216226"/>
                <a:gd name="connsiteY2" fmla="*/ 226725 h 1097758"/>
                <a:gd name="connsiteX3" fmla="*/ 2216226 w 2216226"/>
                <a:gd name="connsiteY3" fmla="*/ 226725 h 1097758"/>
                <a:gd name="connsiteX4" fmla="*/ 2216226 w 2216226"/>
                <a:gd name="connsiteY4" fmla="*/ 871033 h 1097758"/>
                <a:gd name="connsiteX5" fmla="*/ 859007 w 2216226"/>
                <a:gd name="connsiteY5" fmla="*/ 871033 h 1097758"/>
                <a:gd name="connsiteX6" fmla="*/ 859007 w 2216226"/>
                <a:gd name="connsiteY6" fmla="*/ 1097758 h 1097758"/>
                <a:gd name="connsiteX7" fmla="*/ 0 w 2216226"/>
                <a:gd name="connsiteY7" fmla="*/ 548879 h 1097758"/>
                <a:gd name="connsiteX0" fmla="*/ 0 w 2908212"/>
                <a:gd name="connsiteY0" fmla="*/ 548879 h 1097758"/>
                <a:gd name="connsiteX1" fmla="*/ 859007 w 2908212"/>
                <a:gd name="connsiteY1" fmla="*/ 0 h 1097758"/>
                <a:gd name="connsiteX2" fmla="*/ 859007 w 2908212"/>
                <a:gd name="connsiteY2" fmla="*/ 226725 h 1097758"/>
                <a:gd name="connsiteX3" fmla="*/ 2908212 w 2908212"/>
                <a:gd name="connsiteY3" fmla="*/ 221698 h 1097758"/>
                <a:gd name="connsiteX4" fmla="*/ 2216226 w 2908212"/>
                <a:gd name="connsiteY4" fmla="*/ 871033 h 1097758"/>
                <a:gd name="connsiteX5" fmla="*/ 859007 w 2908212"/>
                <a:gd name="connsiteY5" fmla="*/ 871033 h 1097758"/>
                <a:gd name="connsiteX6" fmla="*/ 859007 w 2908212"/>
                <a:gd name="connsiteY6" fmla="*/ 1097758 h 1097758"/>
                <a:gd name="connsiteX7" fmla="*/ 0 w 2908212"/>
                <a:gd name="connsiteY7" fmla="*/ 548879 h 109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8212" h="1097758">
                  <a:moveTo>
                    <a:pt x="0" y="548879"/>
                  </a:moveTo>
                  <a:lnTo>
                    <a:pt x="859007" y="0"/>
                  </a:lnTo>
                  <a:lnTo>
                    <a:pt x="859007" y="226725"/>
                  </a:lnTo>
                  <a:lnTo>
                    <a:pt x="2908212" y="221698"/>
                  </a:lnTo>
                  <a:lnTo>
                    <a:pt x="2216226" y="871033"/>
                  </a:lnTo>
                  <a:lnTo>
                    <a:pt x="859007" y="871033"/>
                  </a:lnTo>
                  <a:lnTo>
                    <a:pt x="859007" y="1097758"/>
                  </a:lnTo>
                  <a:lnTo>
                    <a:pt x="0" y="548879"/>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noProof="0" dirty="0"/>
            </a:p>
          </p:txBody>
        </p:sp>
      </p:grpSp>
      <p:sp>
        <p:nvSpPr>
          <p:cNvPr id="14" name="TextBox 34">
            <a:extLst>
              <a:ext uri="{FF2B5EF4-FFF2-40B4-BE49-F238E27FC236}">
                <a16:creationId xmlns:a16="http://schemas.microsoft.com/office/drawing/2014/main" id="{ED5FC28A-4B97-497F-A6A1-A5D0DA889B11}"/>
              </a:ext>
            </a:extLst>
          </p:cNvPr>
          <p:cNvSpPr txBox="1"/>
          <p:nvPr/>
        </p:nvSpPr>
        <p:spPr>
          <a:xfrm>
            <a:off x="1037916" y="5751065"/>
            <a:ext cx="1988519"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kumimoji="0" lang="fr-FR" sz="25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DJANGO</a:t>
            </a:r>
          </a:p>
        </p:txBody>
      </p:sp>
      <p:grpSp>
        <p:nvGrpSpPr>
          <p:cNvPr id="15" name="Group 36">
            <a:extLst>
              <a:ext uri="{FF2B5EF4-FFF2-40B4-BE49-F238E27FC236}">
                <a16:creationId xmlns:a16="http://schemas.microsoft.com/office/drawing/2014/main" id="{4564B34E-B18E-4AC0-8C95-0383E8AB07D4}"/>
              </a:ext>
            </a:extLst>
          </p:cNvPr>
          <p:cNvGrpSpPr/>
          <p:nvPr/>
        </p:nvGrpSpPr>
        <p:grpSpPr>
          <a:xfrm rot="10800000">
            <a:off x="6273312" y="5039217"/>
            <a:ext cx="5918688" cy="1303498"/>
            <a:chOff x="0" y="1409269"/>
            <a:chExt cx="5918688" cy="1303498"/>
          </a:xfrm>
        </p:grpSpPr>
        <p:sp>
          <p:nvSpPr>
            <p:cNvPr id="19" name="Rectangle 18">
              <a:extLst>
                <a:ext uri="{FF2B5EF4-FFF2-40B4-BE49-F238E27FC236}">
                  <a16:creationId xmlns:a16="http://schemas.microsoft.com/office/drawing/2014/main" id="{49D3E780-5536-4EB8-B061-A7C9C23D6673}"/>
                </a:ext>
              </a:extLst>
            </p:cNvPr>
            <p:cNvSpPr/>
            <p:nvPr/>
          </p:nvSpPr>
          <p:spPr>
            <a:xfrm>
              <a:off x="0" y="1409269"/>
              <a:ext cx="4030249" cy="65437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noProof="0" dirty="0"/>
            </a:p>
          </p:txBody>
        </p:sp>
        <p:sp>
          <p:nvSpPr>
            <p:cNvPr id="20" name="Arrow: Left 1">
              <a:extLst>
                <a:ext uri="{FF2B5EF4-FFF2-40B4-BE49-F238E27FC236}">
                  <a16:creationId xmlns:a16="http://schemas.microsoft.com/office/drawing/2014/main" id="{0DCD6692-2C9F-4D5D-A4BE-75930BA075FE}"/>
                </a:ext>
              </a:extLst>
            </p:cNvPr>
            <p:cNvSpPr/>
            <p:nvPr/>
          </p:nvSpPr>
          <p:spPr>
            <a:xfrm rot="13391102">
              <a:off x="3010476" y="1615009"/>
              <a:ext cx="2908212" cy="1097758"/>
            </a:xfrm>
            <a:custGeom>
              <a:avLst/>
              <a:gdLst>
                <a:gd name="connsiteX0" fmla="*/ 0 w 2216226"/>
                <a:gd name="connsiteY0" fmla="*/ 548879 h 1097758"/>
                <a:gd name="connsiteX1" fmla="*/ 859007 w 2216226"/>
                <a:gd name="connsiteY1" fmla="*/ 0 h 1097758"/>
                <a:gd name="connsiteX2" fmla="*/ 859007 w 2216226"/>
                <a:gd name="connsiteY2" fmla="*/ 226725 h 1097758"/>
                <a:gd name="connsiteX3" fmla="*/ 2216226 w 2216226"/>
                <a:gd name="connsiteY3" fmla="*/ 226725 h 1097758"/>
                <a:gd name="connsiteX4" fmla="*/ 2216226 w 2216226"/>
                <a:gd name="connsiteY4" fmla="*/ 871033 h 1097758"/>
                <a:gd name="connsiteX5" fmla="*/ 859007 w 2216226"/>
                <a:gd name="connsiteY5" fmla="*/ 871033 h 1097758"/>
                <a:gd name="connsiteX6" fmla="*/ 859007 w 2216226"/>
                <a:gd name="connsiteY6" fmla="*/ 1097758 h 1097758"/>
                <a:gd name="connsiteX7" fmla="*/ 0 w 2216226"/>
                <a:gd name="connsiteY7" fmla="*/ 548879 h 1097758"/>
                <a:gd name="connsiteX0" fmla="*/ 0 w 2908212"/>
                <a:gd name="connsiteY0" fmla="*/ 548879 h 1097758"/>
                <a:gd name="connsiteX1" fmla="*/ 859007 w 2908212"/>
                <a:gd name="connsiteY1" fmla="*/ 0 h 1097758"/>
                <a:gd name="connsiteX2" fmla="*/ 859007 w 2908212"/>
                <a:gd name="connsiteY2" fmla="*/ 226725 h 1097758"/>
                <a:gd name="connsiteX3" fmla="*/ 2908212 w 2908212"/>
                <a:gd name="connsiteY3" fmla="*/ 221698 h 1097758"/>
                <a:gd name="connsiteX4" fmla="*/ 2216226 w 2908212"/>
                <a:gd name="connsiteY4" fmla="*/ 871033 h 1097758"/>
                <a:gd name="connsiteX5" fmla="*/ 859007 w 2908212"/>
                <a:gd name="connsiteY5" fmla="*/ 871033 h 1097758"/>
                <a:gd name="connsiteX6" fmla="*/ 859007 w 2908212"/>
                <a:gd name="connsiteY6" fmla="*/ 1097758 h 1097758"/>
                <a:gd name="connsiteX7" fmla="*/ 0 w 2908212"/>
                <a:gd name="connsiteY7" fmla="*/ 548879 h 109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8212" h="1097758">
                  <a:moveTo>
                    <a:pt x="0" y="548879"/>
                  </a:moveTo>
                  <a:lnTo>
                    <a:pt x="859007" y="0"/>
                  </a:lnTo>
                  <a:lnTo>
                    <a:pt x="859007" y="226725"/>
                  </a:lnTo>
                  <a:lnTo>
                    <a:pt x="2908212" y="221698"/>
                  </a:lnTo>
                  <a:lnTo>
                    <a:pt x="2216226" y="871033"/>
                  </a:lnTo>
                  <a:lnTo>
                    <a:pt x="859007" y="871033"/>
                  </a:lnTo>
                  <a:lnTo>
                    <a:pt x="859007" y="1097758"/>
                  </a:lnTo>
                  <a:lnTo>
                    <a:pt x="0" y="548879"/>
                  </a:lnTo>
                  <a:close/>
                </a:path>
              </a:pathLst>
            </a:custGeom>
            <a:solidFill>
              <a:srgbClr val="E5F4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noProof="0" dirty="0"/>
            </a:p>
          </p:txBody>
        </p:sp>
      </p:grpSp>
      <p:sp>
        <p:nvSpPr>
          <p:cNvPr id="16" name="TextBox 39">
            <a:extLst>
              <a:ext uri="{FF2B5EF4-FFF2-40B4-BE49-F238E27FC236}">
                <a16:creationId xmlns:a16="http://schemas.microsoft.com/office/drawing/2014/main" id="{6D742883-841D-42FA-9AF4-94A175EF2B98}"/>
              </a:ext>
            </a:extLst>
          </p:cNvPr>
          <p:cNvSpPr txBox="1"/>
          <p:nvPr/>
        </p:nvSpPr>
        <p:spPr>
          <a:xfrm>
            <a:off x="9218484" y="5577160"/>
            <a:ext cx="3444996"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kumimoji="0" lang="fr-FR" sz="25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TKINTER/ CUSTOMTKINTER</a:t>
            </a:r>
          </a:p>
        </p:txBody>
      </p:sp>
      <p:sp>
        <p:nvSpPr>
          <p:cNvPr id="17" name="TextBox 40">
            <a:extLst>
              <a:ext uri="{FF2B5EF4-FFF2-40B4-BE49-F238E27FC236}">
                <a16:creationId xmlns:a16="http://schemas.microsoft.com/office/drawing/2014/main" id="{E2B0F018-F34B-4F9A-A68C-6014420AFEA4}"/>
              </a:ext>
            </a:extLst>
          </p:cNvPr>
          <p:cNvSpPr txBox="1"/>
          <p:nvPr/>
        </p:nvSpPr>
        <p:spPr>
          <a:xfrm>
            <a:off x="8447762" y="5057412"/>
            <a:ext cx="3579138"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500" noProof="0" dirty="0">
                <a:latin typeface="Noto Sans" panose="020B0502040504020204" pitchFamily="34"/>
                <a:ea typeface="Noto Sans" panose="020B0502040504020204" pitchFamily="34"/>
                <a:cs typeface="Noto Sans" panose="020B0502040504020204" pitchFamily="34"/>
              </a:rPr>
              <a:t>Utilises pour la création d'interfaces graphiques</a:t>
            </a:r>
            <a:endParaRPr kumimoji="0" lang="fr-FR"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8" name="TextBox 41">
            <a:extLst>
              <a:ext uri="{FF2B5EF4-FFF2-40B4-BE49-F238E27FC236}">
                <a16:creationId xmlns:a16="http://schemas.microsoft.com/office/drawing/2014/main" id="{93559768-779D-46AD-AABE-7AB82433090C}"/>
              </a:ext>
            </a:extLst>
          </p:cNvPr>
          <p:cNvSpPr txBox="1"/>
          <p:nvPr/>
        </p:nvSpPr>
        <p:spPr>
          <a:xfrm>
            <a:off x="154662" y="5063762"/>
            <a:ext cx="3579138"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Pour gérer la connexion python/ </a:t>
            </a:r>
            <a:r>
              <a:rPr kumimoji="0" lang="fr-FR" sz="1500" b="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mysql</a:t>
            </a:r>
            <a:r>
              <a:rPr kumimoji="0" lang="fr-FR"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et la base de données</a:t>
            </a:r>
          </a:p>
        </p:txBody>
      </p:sp>
      <p:grpSp>
        <p:nvGrpSpPr>
          <p:cNvPr id="27" name="Group 52">
            <a:extLst>
              <a:ext uri="{FF2B5EF4-FFF2-40B4-BE49-F238E27FC236}">
                <a16:creationId xmlns:a16="http://schemas.microsoft.com/office/drawing/2014/main" id="{35BB5BCC-E5F7-3B4D-22E0-5BB1F4280A91}"/>
              </a:ext>
            </a:extLst>
          </p:cNvPr>
          <p:cNvGrpSpPr/>
          <p:nvPr/>
        </p:nvGrpSpPr>
        <p:grpSpPr>
          <a:xfrm>
            <a:off x="5344476" y="3193763"/>
            <a:ext cx="1503047" cy="1325563"/>
            <a:chOff x="2700338" y="8651875"/>
            <a:chExt cx="6545262" cy="6543675"/>
          </a:xfrm>
          <a:solidFill>
            <a:schemeClr val="tx1"/>
          </a:solidFill>
        </p:grpSpPr>
        <p:sp>
          <p:nvSpPr>
            <p:cNvPr id="28" name="Freeform 18">
              <a:extLst>
                <a:ext uri="{FF2B5EF4-FFF2-40B4-BE49-F238E27FC236}">
                  <a16:creationId xmlns:a16="http://schemas.microsoft.com/office/drawing/2014/main" id="{3179F35A-3BD2-139C-19ED-BB241BC6F5C3}"/>
                </a:ext>
              </a:extLst>
            </p:cNvPr>
            <p:cNvSpPr>
              <a:spLocks noEditPoints="1"/>
            </p:cNvSpPr>
            <p:nvPr/>
          </p:nvSpPr>
          <p:spPr bwMode="auto">
            <a:xfrm>
              <a:off x="2700338" y="10820400"/>
              <a:ext cx="4376737" cy="4375150"/>
            </a:xfrm>
            <a:custGeom>
              <a:avLst/>
              <a:gdLst>
                <a:gd name="T0" fmla="*/ 477 w 1376"/>
                <a:gd name="T1" fmla="*/ 1360 h 1376"/>
                <a:gd name="T2" fmla="*/ 312 w 1376"/>
                <a:gd name="T3" fmla="*/ 1212 h 1376"/>
                <a:gd name="T4" fmla="*/ 237 w 1376"/>
                <a:gd name="T5" fmla="*/ 1044 h 1376"/>
                <a:gd name="T6" fmla="*/ 64 w 1376"/>
                <a:gd name="T7" fmla="*/ 1013 h 1376"/>
                <a:gd name="T8" fmla="*/ 51 w 1376"/>
                <a:gd name="T9" fmla="*/ 793 h 1376"/>
                <a:gd name="T10" fmla="*/ 117 w 1376"/>
                <a:gd name="T11" fmla="*/ 621 h 1376"/>
                <a:gd name="T12" fmla="*/ 16 w 1376"/>
                <a:gd name="T13" fmla="*/ 476 h 1376"/>
                <a:gd name="T14" fmla="*/ 164 w 1376"/>
                <a:gd name="T15" fmla="*/ 312 h 1376"/>
                <a:gd name="T16" fmla="*/ 332 w 1376"/>
                <a:gd name="T17" fmla="*/ 237 h 1376"/>
                <a:gd name="T18" fmla="*/ 363 w 1376"/>
                <a:gd name="T19" fmla="*/ 63 h 1376"/>
                <a:gd name="T20" fmla="*/ 583 w 1376"/>
                <a:gd name="T21" fmla="*/ 51 h 1376"/>
                <a:gd name="T22" fmla="*/ 755 w 1376"/>
                <a:gd name="T23" fmla="*/ 116 h 1376"/>
                <a:gd name="T24" fmla="*/ 900 w 1376"/>
                <a:gd name="T25" fmla="*/ 16 h 1376"/>
                <a:gd name="T26" fmla="*/ 1064 w 1376"/>
                <a:gd name="T27" fmla="*/ 163 h 1376"/>
                <a:gd name="T28" fmla="*/ 1139 w 1376"/>
                <a:gd name="T29" fmla="*/ 331 h 1376"/>
                <a:gd name="T30" fmla="*/ 1313 w 1376"/>
                <a:gd name="T31" fmla="*/ 362 h 1376"/>
                <a:gd name="T32" fmla="*/ 1360 w 1376"/>
                <a:gd name="T33" fmla="*/ 476 h 1376"/>
                <a:gd name="T34" fmla="*/ 1260 w 1376"/>
                <a:gd name="T35" fmla="*/ 621 h 1376"/>
                <a:gd name="T36" fmla="*/ 1325 w 1376"/>
                <a:gd name="T37" fmla="*/ 793 h 1376"/>
                <a:gd name="T38" fmla="*/ 1313 w 1376"/>
                <a:gd name="T39" fmla="*/ 1013 h 1376"/>
                <a:gd name="T40" fmla="*/ 1139 w 1376"/>
                <a:gd name="T41" fmla="*/ 1044 h 1376"/>
                <a:gd name="T42" fmla="*/ 1064 w 1376"/>
                <a:gd name="T43" fmla="*/ 1212 h 1376"/>
                <a:gd name="T44" fmla="*/ 900 w 1376"/>
                <a:gd name="T45" fmla="*/ 1360 h 1376"/>
                <a:gd name="T46" fmla="*/ 755 w 1376"/>
                <a:gd name="T47" fmla="*/ 1259 h 1376"/>
                <a:gd name="T48" fmla="*/ 583 w 1376"/>
                <a:gd name="T49" fmla="*/ 1325 h 1376"/>
                <a:gd name="T50" fmla="*/ 403 w 1376"/>
                <a:gd name="T51" fmla="*/ 1230 h 1376"/>
                <a:gd name="T52" fmla="*/ 544 w 1376"/>
                <a:gd name="T53" fmla="*/ 1210 h 1376"/>
                <a:gd name="T54" fmla="*/ 748 w 1376"/>
                <a:gd name="T55" fmla="*/ 1167 h 1376"/>
                <a:gd name="T56" fmla="*/ 870 w 1376"/>
                <a:gd name="T57" fmla="*/ 1273 h 1376"/>
                <a:gd name="T58" fmla="*/ 956 w 1376"/>
                <a:gd name="T59" fmla="*/ 1159 h 1376"/>
                <a:gd name="T60" fmla="*/ 1070 w 1376"/>
                <a:gd name="T61" fmla="*/ 985 h 1376"/>
                <a:gd name="T62" fmla="*/ 1230 w 1376"/>
                <a:gd name="T63" fmla="*/ 973 h 1376"/>
                <a:gd name="T64" fmla="*/ 1211 w 1376"/>
                <a:gd name="T65" fmla="*/ 832 h 1376"/>
                <a:gd name="T66" fmla="*/ 1168 w 1376"/>
                <a:gd name="T67" fmla="*/ 628 h 1376"/>
                <a:gd name="T68" fmla="*/ 1274 w 1376"/>
                <a:gd name="T69" fmla="*/ 506 h 1376"/>
                <a:gd name="T70" fmla="*/ 1160 w 1376"/>
                <a:gd name="T71" fmla="*/ 420 h 1376"/>
                <a:gd name="T72" fmla="*/ 986 w 1376"/>
                <a:gd name="T73" fmla="*/ 306 h 1376"/>
                <a:gd name="T74" fmla="*/ 974 w 1376"/>
                <a:gd name="T75" fmla="*/ 146 h 1376"/>
                <a:gd name="T76" fmla="*/ 833 w 1376"/>
                <a:gd name="T77" fmla="*/ 165 h 1376"/>
                <a:gd name="T78" fmla="*/ 629 w 1376"/>
                <a:gd name="T79" fmla="*/ 208 h 1376"/>
                <a:gd name="T80" fmla="*/ 507 w 1376"/>
                <a:gd name="T81" fmla="*/ 102 h 1376"/>
                <a:gd name="T82" fmla="*/ 421 w 1376"/>
                <a:gd name="T83" fmla="*/ 216 h 1376"/>
                <a:gd name="T84" fmla="*/ 307 w 1376"/>
                <a:gd name="T85" fmla="*/ 390 h 1376"/>
                <a:gd name="T86" fmla="*/ 146 w 1376"/>
                <a:gd name="T87" fmla="*/ 402 h 1376"/>
                <a:gd name="T88" fmla="*/ 166 w 1376"/>
                <a:gd name="T89" fmla="*/ 543 h 1376"/>
                <a:gd name="T90" fmla="*/ 209 w 1376"/>
                <a:gd name="T91" fmla="*/ 747 h 1376"/>
                <a:gd name="T92" fmla="*/ 103 w 1376"/>
                <a:gd name="T93" fmla="*/ 869 h 1376"/>
                <a:gd name="T94" fmla="*/ 217 w 1376"/>
                <a:gd name="T95" fmla="*/ 955 h 1376"/>
                <a:gd name="T96" fmla="*/ 391 w 1376"/>
                <a:gd name="T97" fmla="*/ 1069 h 1376"/>
                <a:gd name="T98" fmla="*/ 403 w 1376"/>
                <a:gd name="T99" fmla="*/ 1230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6" h="1376">
                  <a:moveTo>
                    <a:pt x="509" y="1366"/>
                  </a:moveTo>
                  <a:cubicBezTo>
                    <a:pt x="498" y="1366"/>
                    <a:pt x="487" y="1364"/>
                    <a:pt x="477" y="1360"/>
                  </a:cubicBezTo>
                  <a:cubicBezTo>
                    <a:pt x="363" y="1312"/>
                    <a:pt x="363" y="1312"/>
                    <a:pt x="363" y="1312"/>
                  </a:cubicBezTo>
                  <a:cubicBezTo>
                    <a:pt x="324" y="1296"/>
                    <a:pt x="302" y="1253"/>
                    <a:pt x="312" y="1212"/>
                  </a:cubicBezTo>
                  <a:cubicBezTo>
                    <a:pt x="319" y="1188"/>
                    <a:pt x="325" y="1163"/>
                    <a:pt x="332" y="1139"/>
                  </a:cubicBezTo>
                  <a:cubicBezTo>
                    <a:pt x="297" y="1111"/>
                    <a:pt x="265" y="1079"/>
                    <a:pt x="237" y="1044"/>
                  </a:cubicBezTo>
                  <a:cubicBezTo>
                    <a:pt x="213" y="1051"/>
                    <a:pt x="188" y="1057"/>
                    <a:pt x="164" y="1064"/>
                  </a:cubicBezTo>
                  <a:cubicBezTo>
                    <a:pt x="123" y="1074"/>
                    <a:pt x="80" y="1052"/>
                    <a:pt x="64" y="1013"/>
                  </a:cubicBezTo>
                  <a:cubicBezTo>
                    <a:pt x="16" y="899"/>
                    <a:pt x="16" y="899"/>
                    <a:pt x="16" y="899"/>
                  </a:cubicBezTo>
                  <a:cubicBezTo>
                    <a:pt x="0" y="860"/>
                    <a:pt x="15" y="815"/>
                    <a:pt x="51" y="793"/>
                  </a:cubicBezTo>
                  <a:cubicBezTo>
                    <a:pt x="73" y="780"/>
                    <a:pt x="95" y="767"/>
                    <a:pt x="117" y="754"/>
                  </a:cubicBezTo>
                  <a:cubicBezTo>
                    <a:pt x="112" y="710"/>
                    <a:pt x="112" y="665"/>
                    <a:pt x="117" y="621"/>
                  </a:cubicBezTo>
                  <a:cubicBezTo>
                    <a:pt x="95" y="608"/>
                    <a:pt x="73" y="595"/>
                    <a:pt x="51" y="582"/>
                  </a:cubicBezTo>
                  <a:cubicBezTo>
                    <a:pt x="15" y="561"/>
                    <a:pt x="0" y="515"/>
                    <a:pt x="16" y="476"/>
                  </a:cubicBezTo>
                  <a:cubicBezTo>
                    <a:pt x="64" y="362"/>
                    <a:pt x="64" y="362"/>
                    <a:pt x="64" y="362"/>
                  </a:cubicBezTo>
                  <a:cubicBezTo>
                    <a:pt x="80" y="323"/>
                    <a:pt x="123" y="301"/>
                    <a:pt x="164" y="312"/>
                  </a:cubicBezTo>
                  <a:cubicBezTo>
                    <a:pt x="188" y="318"/>
                    <a:pt x="213" y="324"/>
                    <a:pt x="237" y="331"/>
                  </a:cubicBezTo>
                  <a:cubicBezTo>
                    <a:pt x="265" y="296"/>
                    <a:pt x="297" y="264"/>
                    <a:pt x="332" y="237"/>
                  </a:cubicBezTo>
                  <a:cubicBezTo>
                    <a:pt x="325" y="212"/>
                    <a:pt x="319" y="187"/>
                    <a:pt x="312" y="163"/>
                  </a:cubicBezTo>
                  <a:cubicBezTo>
                    <a:pt x="302" y="122"/>
                    <a:pt x="324" y="79"/>
                    <a:pt x="363" y="63"/>
                  </a:cubicBezTo>
                  <a:cubicBezTo>
                    <a:pt x="477" y="16"/>
                    <a:pt x="477" y="16"/>
                    <a:pt x="477" y="16"/>
                  </a:cubicBezTo>
                  <a:cubicBezTo>
                    <a:pt x="516" y="0"/>
                    <a:pt x="561" y="15"/>
                    <a:pt x="583" y="51"/>
                  </a:cubicBezTo>
                  <a:cubicBezTo>
                    <a:pt x="596" y="72"/>
                    <a:pt x="609" y="94"/>
                    <a:pt x="622" y="116"/>
                  </a:cubicBezTo>
                  <a:cubicBezTo>
                    <a:pt x="666" y="111"/>
                    <a:pt x="711" y="111"/>
                    <a:pt x="755" y="116"/>
                  </a:cubicBezTo>
                  <a:cubicBezTo>
                    <a:pt x="768" y="94"/>
                    <a:pt x="781" y="72"/>
                    <a:pt x="794" y="51"/>
                  </a:cubicBezTo>
                  <a:cubicBezTo>
                    <a:pt x="815" y="15"/>
                    <a:pt x="861" y="0"/>
                    <a:pt x="900" y="16"/>
                  </a:cubicBezTo>
                  <a:cubicBezTo>
                    <a:pt x="1014" y="63"/>
                    <a:pt x="1014" y="63"/>
                    <a:pt x="1014" y="63"/>
                  </a:cubicBezTo>
                  <a:cubicBezTo>
                    <a:pt x="1053" y="79"/>
                    <a:pt x="1075" y="122"/>
                    <a:pt x="1064" y="163"/>
                  </a:cubicBezTo>
                  <a:cubicBezTo>
                    <a:pt x="1058" y="187"/>
                    <a:pt x="1052" y="212"/>
                    <a:pt x="1045" y="237"/>
                  </a:cubicBezTo>
                  <a:cubicBezTo>
                    <a:pt x="1080" y="264"/>
                    <a:pt x="1112" y="296"/>
                    <a:pt x="1139" y="331"/>
                  </a:cubicBezTo>
                  <a:cubicBezTo>
                    <a:pt x="1164" y="324"/>
                    <a:pt x="1189" y="318"/>
                    <a:pt x="1213" y="312"/>
                  </a:cubicBezTo>
                  <a:cubicBezTo>
                    <a:pt x="1254" y="301"/>
                    <a:pt x="1297" y="323"/>
                    <a:pt x="1313" y="362"/>
                  </a:cubicBezTo>
                  <a:cubicBezTo>
                    <a:pt x="1360" y="476"/>
                    <a:pt x="1360" y="476"/>
                    <a:pt x="1360" y="476"/>
                  </a:cubicBezTo>
                  <a:cubicBezTo>
                    <a:pt x="1360" y="476"/>
                    <a:pt x="1360" y="476"/>
                    <a:pt x="1360" y="476"/>
                  </a:cubicBezTo>
                  <a:cubicBezTo>
                    <a:pt x="1376" y="515"/>
                    <a:pt x="1361" y="561"/>
                    <a:pt x="1325" y="582"/>
                  </a:cubicBezTo>
                  <a:cubicBezTo>
                    <a:pt x="1304" y="595"/>
                    <a:pt x="1282" y="608"/>
                    <a:pt x="1260" y="621"/>
                  </a:cubicBezTo>
                  <a:cubicBezTo>
                    <a:pt x="1265" y="665"/>
                    <a:pt x="1265" y="710"/>
                    <a:pt x="1260" y="754"/>
                  </a:cubicBezTo>
                  <a:cubicBezTo>
                    <a:pt x="1282" y="767"/>
                    <a:pt x="1304" y="780"/>
                    <a:pt x="1325" y="793"/>
                  </a:cubicBezTo>
                  <a:cubicBezTo>
                    <a:pt x="1361" y="815"/>
                    <a:pt x="1376" y="860"/>
                    <a:pt x="1360" y="899"/>
                  </a:cubicBezTo>
                  <a:cubicBezTo>
                    <a:pt x="1313" y="1013"/>
                    <a:pt x="1313" y="1013"/>
                    <a:pt x="1313" y="1013"/>
                  </a:cubicBezTo>
                  <a:cubicBezTo>
                    <a:pt x="1297" y="1052"/>
                    <a:pt x="1254" y="1074"/>
                    <a:pt x="1213" y="1064"/>
                  </a:cubicBezTo>
                  <a:cubicBezTo>
                    <a:pt x="1189" y="1057"/>
                    <a:pt x="1164" y="1051"/>
                    <a:pt x="1139" y="1044"/>
                  </a:cubicBezTo>
                  <a:cubicBezTo>
                    <a:pt x="1112" y="1079"/>
                    <a:pt x="1080" y="1111"/>
                    <a:pt x="1045" y="1139"/>
                  </a:cubicBezTo>
                  <a:cubicBezTo>
                    <a:pt x="1052" y="1164"/>
                    <a:pt x="1058" y="1188"/>
                    <a:pt x="1064" y="1212"/>
                  </a:cubicBezTo>
                  <a:cubicBezTo>
                    <a:pt x="1075" y="1253"/>
                    <a:pt x="1053" y="1296"/>
                    <a:pt x="1014" y="1312"/>
                  </a:cubicBezTo>
                  <a:cubicBezTo>
                    <a:pt x="900" y="1360"/>
                    <a:pt x="900" y="1360"/>
                    <a:pt x="900" y="1360"/>
                  </a:cubicBezTo>
                  <a:cubicBezTo>
                    <a:pt x="861" y="1376"/>
                    <a:pt x="815" y="1361"/>
                    <a:pt x="794" y="1325"/>
                  </a:cubicBezTo>
                  <a:cubicBezTo>
                    <a:pt x="781" y="1303"/>
                    <a:pt x="768" y="1281"/>
                    <a:pt x="755" y="1259"/>
                  </a:cubicBezTo>
                  <a:cubicBezTo>
                    <a:pt x="711" y="1264"/>
                    <a:pt x="666" y="1264"/>
                    <a:pt x="622" y="1259"/>
                  </a:cubicBezTo>
                  <a:cubicBezTo>
                    <a:pt x="609" y="1281"/>
                    <a:pt x="596" y="1303"/>
                    <a:pt x="583" y="1325"/>
                  </a:cubicBezTo>
                  <a:cubicBezTo>
                    <a:pt x="567" y="1351"/>
                    <a:pt x="539" y="1366"/>
                    <a:pt x="509" y="1366"/>
                  </a:cubicBezTo>
                  <a:close/>
                  <a:moveTo>
                    <a:pt x="403" y="1230"/>
                  </a:moveTo>
                  <a:cubicBezTo>
                    <a:pt x="507" y="1273"/>
                    <a:pt x="507" y="1273"/>
                    <a:pt x="507" y="1273"/>
                  </a:cubicBezTo>
                  <a:cubicBezTo>
                    <a:pt x="519" y="1252"/>
                    <a:pt x="532" y="1231"/>
                    <a:pt x="544" y="1210"/>
                  </a:cubicBezTo>
                  <a:cubicBezTo>
                    <a:pt x="562" y="1180"/>
                    <a:pt x="595" y="1163"/>
                    <a:pt x="629" y="1167"/>
                  </a:cubicBezTo>
                  <a:cubicBezTo>
                    <a:pt x="669" y="1172"/>
                    <a:pt x="708" y="1172"/>
                    <a:pt x="748" y="1167"/>
                  </a:cubicBezTo>
                  <a:cubicBezTo>
                    <a:pt x="782" y="1163"/>
                    <a:pt x="815" y="1180"/>
                    <a:pt x="833" y="1210"/>
                  </a:cubicBezTo>
                  <a:cubicBezTo>
                    <a:pt x="845" y="1231"/>
                    <a:pt x="857" y="1252"/>
                    <a:pt x="870" y="1273"/>
                  </a:cubicBezTo>
                  <a:cubicBezTo>
                    <a:pt x="974" y="1230"/>
                    <a:pt x="974" y="1230"/>
                    <a:pt x="974" y="1230"/>
                  </a:cubicBezTo>
                  <a:cubicBezTo>
                    <a:pt x="968" y="1206"/>
                    <a:pt x="962" y="1183"/>
                    <a:pt x="956" y="1159"/>
                  </a:cubicBezTo>
                  <a:cubicBezTo>
                    <a:pt x="947" y="1125"/>
                    <a:pt x="958" y="1090"/>
                    <a:pt x="986" y="1069"/>
                  </a:cubicBezTo>
                  <a:cubicBezTo>
                    <a:pt x="1017" y="1044"/>
                    <a:pt x="1045" y="1016"/>
                    <a:pt x="1070" y="985"/>
                  </a:cubicBezTo>
                  <a:cubicBezTo>
                    <a:pt x="1091" y="958"/>
                    <a:pt x="1126" y="946"/>
                    <a:pt x="1160" y="955"/>
                  </a:cubicBezTo>
                  <a:cubicBezTo>
                    <a:pt x="1183" y="961"/>
                    <a:pt x="1207" y="967"/>
                    <a:pt x="1230" y="973"/>
                  </a:cubicBezTo>
                  <a:cubicBezTo>
                    <a:pt x="1274" y="869"/>
                    <a:pt x="1274" y="869"/>
                    <a:pt x="1274" y="869"/>
                  </a:cubicBezTo>
                  <a:cubicBezTo>
                    <a:pt x="1253" y="856"/>
                    <a:pt x="1232" y="844"/>
                    <a:pt x="1211" y="832"/>
                  </a:cubicBezTo>
                  <a:cubicBezTo>
                    <a:pt x="1181" y="814"/>
                    <a:pt x="1164" y="781"/>
                    <a:pt x="1168" y="747"/>
                  </a:cubicBezTo>
                  <a:cubicBezTo>
                    <a:pt x="1173" y="707"/>
                    <a:pt x="1173" y="668"/>
                    <a:pt x="1168" y="628"/>
                  </a:cubicBezTo>
                  <a:cubicBezTo>
                    <a:pt x="1164" y="594"/>
                    <a:pt x="1181" y="561"/>
                    <a:pt x="1211" y="543"/>
                  </a:cubicBezTo>
                  <a:cubicBezTo>
                    <a:pt x="1232" y="531"/>
                    <a:pt x="1253" y="519"/>
                    <a:pt x="1274" y="506"/>
                  </a:cubicBezTo>
                  <a:cubicBezTo>
                    <a:pt x="1230" y="402"/>
                    <a:pt x="1230" y="402"/>
                    <a:pt x="1230" y="402"/>
                  </a:cubicBezTo>
                  <a:cubicBezTo>
                    <a:pt x="1207" y="408"/>
                    <a:pt x="1183" y="414"/>
                    <a:pt x="1160" y="420"/>
                  </a:cubicBezTo>
                  <a:cubicBezTo>
                    <a:pt x="1126" y="429"/>
                    <a:pt x="1091" y="418"/>
                    <a:pt x="1070" y="390"/>
                  </a:cubicBezTo>
                  <a:cubicBezTo>
                    <a:pt x="1045" y="359"/>
                    <a:pt x="1017" y="331"/>
                    <a:pt x="986" y="306"/>
                  </a:cubicBezTo>
                  <a:cubicBezTo>
                    <a:pt x="958" y="285"/>
                    <a:pt x="947" y="250"/>
                    <a:pt x="956" y="216"/>
                  </a:cubicBezTo>
                  <a:cubicBezTo>
                    <a:pt x="962" y="193"/>
                    <a:pt x="968" y="169"/>
                    <a:pt x="974" y="146"/>
                  </a:cubicBezTo>
                  <a:cubicBezTo>
                    <a:pt x="870" y="102"/>
                    <a:pt x="870" y="102"/>
                    <a:pt x="870" y="102"/>
                  </a:cubicBezTo>
                  <a:cubicBezTo>
                    <a:pt x="857" y="123"/>
                    <a:pt x="845" y="144"/>
                    <a:pt x="833" y="165"/>
                  </a:cubicBezTo>
                  <a:cubicBezTo>
                    <a:pt x="815" y="195"/>
                    <a:pt x="782" y="212"/>
                    <a:pt x="748" y="208"/>
                  </a:cubicBezTo>
                  <a:cubicBezTo>
                    <a:pt x="708" y="203"/>
                    <a:pt x="668" y="203"/>
                    <a:pt x="629" y="208"/>
                  </a:cubicBezTo>
                  <a:cubicBezTo>
                    <a:pt x="595" y="212"/>
                    <a:pt x="561" y="195"/>
                    <a:pt x="544" y="165"/>
                  </a:cubicBezTo>
                  <a:cubicBezTo>
                    <a:pt x="532" y="144"/>
                    <a:pt x="519" y="123"/>
                    <a:pt x="507" y="102"/>
                  </a:cubicBezTo>
                  <a:cubicBezTo>
                    <a:pt x="403" y="146"/>
                    <a:pt x="403" y="146"/>
                    <a:pt x="403" y="146"/>
                  </a:cubicBezTo>
                  <a:cubicBezTo>
                    <a:pt x="409" y="169"/>
                    <a:pt x="415" y="193"/>
                    <a:pt x="421" y="216"/>
                  </a:cubicBezTo>
                  <a:cubicBezTo>
                    <a:pt x="430" y="250"/>
                    <a:pt x="418" y="285"/>
                    <a:pt x="391" y="306"/>
                  </a:cubicBezTo>
                  <a:cubicBezTo>
                    <a:pt x="360" y="331"/>
                    <a:pt x="332" y="359"/>
                    <a:pt x="307" y="390"/>
                  </a:cubicBezTo>
                  <a:cubicBezTo>
                    <a:pt x="286" y="418"/>
                    <a:pt x="251" y="429"/>
                    <a:pt x="217" y="420"/>
                  </a:cubicBezTo>
                  <a:cubicBezTo>
                    <a:pt x="193" y="414"/>
                    <a:pt x="170" y="408"/>
                    <a:pt x="146" y="402"/>
                  </a:cubicBezTo>
                  <a:cubicBezTo>
                    <a:pt x="103" y="506"/>
                    <a:pt x="103" y="506"/>
                    <a:pt x="103" y="506"/>
                  </a:cubicBezTo>
                  <a:cubicBezTo>
                    <a:pt x="124" y="519"/>
                    <a:pt x="145" y="531"/>
                    <a:pt x="166" y="543"/>
                  </a:cubicBezTo>
                  <a:cubicBezTo>
                    <a:pt x="196" y="561"/>
                    <a:pt x="213" y="594"/>
                    <a:pt x="209" y="628"/>
                  </a:cubicBezTo>
                  <a:cubicBezTo>
                    <a:pt x="204" y="668"/>
                    <a:pt x="204" y="708"/>
                    <a:pt x="209" y="747"/>
                  </a:cubicBezTo>
                  <a:cubicBezTo>
                    <a:pt x="213" y="781"/>
                    <a:pt x="196" y="815"/>
                    <a:pt x="166" y="832"/>
                  </a:cubicBezTo>
                  <a:cubicBezTo>
                    <a:pt x="145" y="844"/>
                    <a:pt x="124" y="856"/>
                    <a:pt x="103" y="869"/>
                  </a:cubicBezTo>
                  <a:cubicBezTo>
                    <a:pt x="146" y="973"/>
                    <a:pt x="146" y="973"/>
                    <a:pt x="146" y="973"/>
                  </a:cubicBezTo>
                  <a:cubicBezTo>
                    <a:pt x="170" y="968"/>
                    <a:pt x="193" y="961"/>
                    <a:pt x="217" y="955"/>
                  </a:cubicBezTo>
                  <a:cubicBezTo>
                    <a:pt x="251" y="946"/>
                    <a:pt x="286" y="958"/>
                    <a:pt x="307" y="985"/>
                  </a:cubicBezTo>
                  <a:cubicBezTo>
                    <a:pt x="332" y="1016"/>
                    <a:pt x="360" y="1044"/>
                    <a:pt x="391" y="1069"/>
                  </a:cubicBezTo>
                  <a:cubicBezTo>
                    <a:pt x="418" y="1090"/>
                    <a:pt x="430" y="1125"/>
                    <a:pt x="421" y="1159"/>
                  </a:cubicBezTo>
                  <a:cubicBezTo>
                    <a:pt x="415" y="1183"/>
                    <a:pt x="409" y="1206"/>
                    <a:pt x="403" y="123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9" name="Freeform 19">
              <a:extLst>
                <a:ext uri="{FF2B5EF4-FFF2-40B4-BE49-F238E27FC236}">
                  <a16:creationId xmlns:a16="http://schemas.microsoft.com/office/drawing/2014/main" id="{0E3B8D06-6C7D-E910-8C93-EADA3C4C0374}"/>
                </a:ext>
              </a:extLst>
            </p:cNvPr>
            <p:cNvSpPr>
              <a:spLocks noEditPoints="1"/>
            </p:cNvSpPr>
            <p:nvPr/>
          </p:nvSpPr>
          <p:spPr bwMode="auto">
            <a:xfrm>
              <a:off x="3762375" y="11879263"/>
              <a:ext cx="2255837" cy="2120900"/>
            </a:xfrm>
            <a:custGeom>
              <a:avLst/>
              <a:gdLst>
                <a:gd name="T0" fmla="*/ 354 w 709"/>
                <a:gd name="T1" fmla="*/ 667 h 667"/>
                <a:gd name="T2" fmla="*/ 235 w 709"/>
                <a:gd name="T3" fmla="*/ 643 h 667"/>
                <a:gd name="T4" fmla="*/ 66 w 709"/>
                <a:gd name="T5" fmla="*/ 474 h 667"/>
                <a:gd name="T6" fmla="*/ 235 w 709"/>
                <a:gd name="T7" fmla="*/ 66 h 667"/>
                <a:gd name="T8" fmla="*/ 643 w 709"/>
                <a:gd name="T9" fmla="*/ 235 h 667"/>
                <a:gd name="T10" fmla="*/ 643 w 709"/>
                <a:gd name="T11" fmla="*/ 235 h 667"/>
                <a:gd name="T12" fmla="*/ 474 w 709"/>
                <a:gd name="T13" fmla="*/ 643 h 667"/>
                <a:gd name="T14" fmla="*/ 354 w 709"/>
                <a:gd name="T15" fmla="*/ 667 h 667"/>
                <a:gd name="T16" fmla="*/ 354 w 709"/>
                <a:gd name="T17" fmla="*/ 134 h 667"/>
                <a:gd name="T18" fmla="*/ 270 w 709"/>
                <a:gd name="T19" fmla="*/ 151 h 667"/>
                <a:gd name="T20" fmla="*/ 150 w 709"/>
                <a:gd name="T21" fmla="*/ 439 h 667"/>
                <a:gd name="T22" fmla="*/ 270 w 709"/>
                <a:gd name="T23" fmla="*/ 559 h 667"/>
                <a:gd name="T24" fmla="*/ 439 w 709"/>
                <a:gd name="T25" fmla="*/ 559 h 667"/>
                <a:gd name="T26" fmla="*/ 558 w 709"/>
                <a:gd name="T27" fmla="*/ 270 h 667"/>
                <a:gd name="T28" fmla="*/ 354 w 709"/>
                <a:gd name="T29" fmla="*/ 134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667">
                  <a:moveTo>
                    <a:pt x="354" y="667"/>
                  </a:moveTo>
                  <a:cubicBezTo>
                    <a:pt x="314" y="667"/>
                    <a:pt x="273" y="659"/>
                    <a:pt x="235" y="643"/>
                  </a:cubicBezTo>
                  <a:cubicBezTo>
                    <a:pt x="158" y="611"/>
                    <a:pt x="98" y="551"/>
                    <a:pt x="66" y="474"/>
                  </a:cubicBezTo>
                  <a:cubicBezTo>
                    <a:pt x="0" y="315"/>
                    <a:pt x="76" y="132"/>
                    <a:pt x="235" y="66"/>
                  </a:cubicBezTo>
                  <a:cubicBezTo>
                    <a:pt x="394" y="0"/>
                    <a:pt x="577" y="76"/>
                    <a:pt x="643" y="235"/>
                  </a:cubicBezTo>
                  <a:cubicBezTo>
                    <a:pt x="643" y="235"/>
                    <a:pt x="643" y="235"/>
                    <a:pt x="643" y="235"/>
                  </a:cubicBezTo>
                  <a:cubicBezTo>
                    <a:pt x="709" y="394"/>
                    <a:pt x="633" y="577"/>
                    <a:pt x="474" y="643"/>
                  </a:cubicBezTo>
                  <a:cubicBezTo>
                    <a:pt x="435" y="659"/>
                    <a:pt x="395" y="667"/>
                    <a:pt x="354" y="667"/>
                  </a:cubicBezTo>
                  <a:close/>
                  <a:moveTo>
                    <a:pt x="354" y="134"/>
                  </a:moveTo>
                  <a:cubicBezTo>
                    <a:pt x="326" y="134"/>
                    <a:pt x="297" y="139"/>
                    <a:pt x="270" y="151"/>
                  </a:cubicBezTo>
                  <a:cubicBezTo>
                    <a:pt x="157" y="197"/>
                    <a:pt x="104" y="327"/>
                    <a:pt x="150" y="439"/>
                  </a:cubicBezTo>
                  <a:cubicBezTo>
                    <a:pt x="173" y="494"/>
                    <a:pt x="215" y="536"/>
                    <a:pt x="270" y="559"/>
                  </a:cubicBezTo>
                  <a:cubicBezTo>
                    <a:pt x="324" y="581"/>
                    <a:pt x="384" y="581"/>
                    <a:pt x="439" y="559"/>
                  </a:cubicBezTo>
                  <a:cubicBezTo>
                    <a:pt x="551" y="512"/>
                    <a:pt x="605" y="383"/>
                    <a:pt x="558" y="270"/>
                  </a:cubicBezTo>
                  <a:cubicBezTo>
                    <a:pt x="523" y="185"/>
                    <a:pt x="441" y="134"/>
                    <a:pt x="354" y="13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0" name="Freeform 20">
              <a:extLst>
                <a:ext uri="{FF2B5EF4-FFF2-40B4-BE49-F238E27FC236}">
                  <a16:creationId xmlns:a16="http://schemas.microsoft.com/office/drawing/2014/main" id="{DF5E68F2-AB4B-F43E-5F1C-724A485D4DC2}"/>
                </a:ext>
              </a:extLst>
            </p:cNvPr>
            <p:cNvSpPr>
              <a:spLocks noEditPoints="1"/>
            </p:cNvSpPr>
            <p:nvPr/>
          </p:nvSpPr>
          <p:spPr bwMode="auto">
            <a:xfrm>
              <a:off x="5934075" y="8651875"/>
              <a:ext cx="3311525" cy="3309938"/>
            </a:xfrm>
            <a:custGeom>
              <a:avLst/>
              <a:gdLst>
                <a:gd name="T0" fmla="*/ 476 w 1041"/>
                <a:gd name="T1" fmla="*/ 1041 h 1041"/>
                <a:gd name="T2" fmla="*/ 397 w 1041"/>
                <a:gd name="T3" fmla="*/ 930 h 1041"/>
                <a:gd name="T4" fmla="*/ 279 w 1041"/>
                <a:gd name="T5" fmla="*/ 927 h 1041"/>
                <a:gd name="T6" fmla="*/ 121 w 1041"/>
                <a:gd name="T7" fmla="*/ 857 h 1041"/>
                <a:gd name="T8" fmla="*/ 143 w 1041"/>
                <a:gd name="T9" fmla="*/ 723 h 1041"/>
                <a:gd name="T10" fmla="*/ 62 w 1041"/>
                <a:gd name="T11" fmla="*/ 637 h 1041"/>
                <a:gd name="T12" fmla="*/ 0 w 1041"/>
                <a:gd name="T13" fmla="*/ 476 h 1041"/>
                <a:gd name="T14" fmla="*/ 111 w 1041"/>
                <a:gd name="T15" fmla="*/ 397 h 1041"/>
                <a:gd name="T16" fmla="*/ 114 w 1041"/>
                <a:gd name="T17" fmla="*/ 279 h 1041"/>
                <a:gd name="T18" fmla="*/ 184 w 1041"/>
                <a:gd name="T19" fmla="*/ 121 h 1041"/>
                <a:gd name="T20" fmla="*/ 318 w 1041"/>
                <a:gd name="T21" fmla="*/ 143 h 1041"/>
                <a:gd name="T22" fmla="*/ 404 w 1041"/>
                <a:gd name="T23" fmla="*/ 62 h 1041"/>
                <a:gd name="T24" fmla="*/ 565 w 1041"/>
                <a:gd name="T25" fmla="*/ 0 h 1041"/>
                <a:gd name="T26" fmla="*/ 644 w 1041"/>
                <a:gd name="T27" fmla="*/ 110 h 1041"/>
                <a:gd name="T28" fmla="*/ 762 w 1041"/>
                <a:gd name="T29" fmla="*/ 114 h 1041"/>
                <a:gd name="T30" fmla="*/ 920 w 1041"/>
                <a:gd name="T31" fmla="*/ 184 h 1041"/>
                <a:gd name="T32" fmla="*/ 898 w 1041"/>
                <a:gd name="T33" fmla="*/ 318 h 1041"/>
                <a:gd name="T34" fmla="*/ 979 w 1041"/>
                <a:gd name="T35" fmla="*/ 404 h 1041"/>
                <a:gd name="T36" fmla="*/ 1041 w 1041"/>
                <a:gd name="T37" fmla="*/ 565 h 1041"/>
                <a:gd name="T38" fmla="*/ 931 w 1041"/>
                <a:gd name="T39" fmla="*/ 644 h 1041"/>
                <a:gd name="T40" fmla="*/ 927 w 1041"/>
                <a:gd name="T41" fmla="*/ 762 h 1041"/>
                <a:gd name="T42" fmla="*/ 857 w 1041"/>
                <a:gd name="T43" fmla="*/ 920 h 1041"/>
                <a:gd name="T44" fmla="*/ 723 w 1041"/>
                <a:gd name="T45" fmla="*/ 898 h 1041"/>
                <a:gd name="T46" fmla="*/ 637 w 1041"/>
                <a:gd name="T47" fmla="*/ 979 h 1041"/>
                <a:gd name="T48" fmla="*/ 488 w 1041"/>
                <a:gd name="T49" fmla="*/ 954 h 1041"/>
                <a:gd name="T50" fmla="*/ 559 w 1041"/>
                <a:gd name="T51" fmla="*/ 910 h 1041"/>
                <a:gd name="T52" fmla="*/ 689 w 1041"/>
                <a:gd name="T53" fmla="*/ 817 h 1041"/>
                <a:gd name="T54" fmla="*/ 804 w 1041"/>
                <a:gd name="T55" fmla="*/ 849 h 1041"/>
                <a:gd name="T56" fmla="*/ 823 w 1041"/>
                <a:gd name="T57" fmla="*/ 769 h 1041"/>
                <a:gd name="T58" fmla="*/ 850 w 1041"/>
                <a:gd name="T59" fmla="*/ 611 h 1041"/>
                <a:gd name="T60" fmla="*/ 954 w 1041"/>
                <a:gd name="T61" fmla="*/ 553 h 1041"/>
                <a:gd name="T62" fmla="*/ 910 w 1041"/>
                <a:gd name="T63" fmla="*/ 482 h 1041"/>
                <a:gd name="T64" fmla="*/ 817 w 1041"/>
                <a:gd name="T65" fmla="*/ 352 h 1041"/>
                <a:gd name="T66" fmla="*/ 850 w 1041"/>
                <a:gd name="T67" fmla="*/ 237 h 1041"/>
                <a:gd name="T68" fmla="*/ 769 w 1041"/>
                <a:gd name="T69" fmla="*/ 218 h 1041"/>
                <a:gd name="T70" fmla="*/ 612 w 1041"/>
                <a:gd name="T71" fmla="*/ 191 h 1041"/>
                <a:gd name="T72" fmla="*/ 553 w 1041"/>
                <a:gd name="T73" fmla="*/ 87 h 1041"/>
                <a:gd name="T74" fmla="*/ 482 w 1041"/>
                <a:gd name="T75" fmla="*/ 131 h 1041"/>
                <a:gd name="T76" fmla="*/ 353 w 1041"/>
                <a:gd name="T77" fmla="*/ 224 h 1041"/>
                <a:gd name="T78" fmla="*/ 237 w 1041"/>
                <a:gd name="T79" fmla="*/ 191 h 1041"/>
                <a:gd name="T80" fmla="*/ 218 w 1041"/>
                <a:gd name="T81" fmla="*/ 272 h 1041"/>
                <a:gd name="T82" fmla="*/ 192 w 1041"/>
                <a:gd name="T83" fmla="*/ 429 h 1041"/>
                <a:gd name="T84" fmla="*/ 87 w 1041"/>
                <a:gd name="T85" fmla="*/ 488 h 1041"/>
                <a:gd name="T86" fmla="*/ 131 w 1041"/>
                <a:gd name="T87" fmla="*/ 559 h 1041"/>
                <a:gd name="T88" fmla="*/ 224 w 1041"/>
                <a:gd name="T89" fmla="*/ 688 h 1041"/>
                <a:gd name="T90" fmla="*/ 192 w 1041"/>
                <a:gd name="T91" fmla="*/ 804 h 1041"/>
                <a:gd name="T92" fmla="*/ 272 w 1041"/>
                <a:gd name="T93" fmla="*/ 823 h 1041"/>
                <a:gd name="T94" fmla="*/ 430 w 1041"/>
                <a:gd name="T95" fmla="*/ 849 h 1041"/>
                <a:gd name="T96" fmla="*/ 488 w 1041"/>
                <a:gd name="T97" fmla="*/ 95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1" h="1041">
                  <a:moveTo>
                    <a:pt x="565" y="1041"/>
                  </a:moveTo>
                  <a:cubicBezTo>
                    <a:pt x="476" y="1041"/>
                    <a:pt x="476" y="1041"/>
                    <a:pt x="476" y="1041"/>
                  </a:cubicBezTo>
                  <a:cubicBezTo>
                    <a:pt x="440" y="1041"/>
                    <a:pt x="409" y="1014"/>
                    <a:pt x="404" y="979"/>
                  </a:cubicBezTo>
                  <a:cubicBezTo>
                    <a:pt x="402" y="963"/>
                    <a:pt x="399" y="947"/>
                    <a:pt x="397" y="930"/>
                  </a:cubicBezTo>
                  <a:cubicBezTo>
                    <a:pt x="370" y="922"/>
                    <a:pt x="343" y="911"/>
                    <a:pt x="318" y="898"/>
                  </a:cubicBezTo>
                  <a:cubicBezTo>
                    <a:pt x="305" y="907"/>
                    <a:pt x="292" y="917"/>
                    <a:pt x="279" y="927"/>
                  </a:cubicBezTo>
                  <a:cubicBezTo>
                    <a:pt x="250" y="948"/>
                    <a:pt x="210" y="945"/>
                    <a:pt x="184" y="920"/>
                  </a:cubicBezTo>
                  <a:cubicBezTo>
                    <a:pt x="121" y="857"/>
                    <a:pt x="121" y="857"/>
                    <a:pt x="121" y="857"/>
                  </a:cubicBezTo>
                  <a:cubicBezTo>
                    <a:pt x="96" y="831"/>
                    <a:pt x="93" y="791"/>
                    <a:pt x="114" y="762"/>
                  </a:cubicBezTo>
                  <a:cubicBezTo>
                    <a:pt x="124" y="749"/>
                    <a:pt x="133" y="736"/>
                    <a:pt x="143" y="723"/>
                  </a:cubicBezTo>
                  <a:cubicBezTo>
                    <a:pt x="130" y="698"/>
                    <a:pt x="119" y="671"/>
                    <a:pt x="111" y="644"/>
                  </a:cubicBezTo>
                  <a:cubicBezTo>
                    <a:pt x="94" y="642"/>
                    <a:pt x="78" y="639"/>
                    <a:pt x="62" y="637"/>
                  </a:cubicBezTo>
                  <a:cubicBezTo>
                    <a:pt x="27" y="632"/>
                    <a:pt x="0" y="601"/>
                    <a:pt x="0" y="565"/>
                  </a:cubicBezTo>
                  <a:cubicBezTo>
                    <a:pt x="0" y="476"/>
                    <a:pt x="0" y="476"/>
                    <a:pt x="0" y="476"/>
                  </a:cubicBezTo>
                  <a:cubicBezTo>
                    <a:pt x="0" y="440"/>
                    <a:pt x="27" y="409"/>
                    <a:pt x="62" y="404"/>
                  </a:cubicBezTo>
                  <a:cubicBezTo>
                    <a:pt x="78" y="401"/>
                    <a:pt x="94" y="399"/>
                    <a:pt x="111" y="397"/>
                  </a:cubicBezTo>
                  <a:cubicBezTo>
                    <a:pt x="119" y="369"/>
                    <a:pt x="130" y="343"/>
                    <a:pt x="143" y="318"/>
                  </a:cubicBezTo>
                  <a:cubicBezTo>
                    <a:pt x="133" y="305"/>
                    <a:pt x="124" y="291"/>
                    <a:pt x="114" y="279"/>
                  </a:cubicBezTo>
                  <a:cubicBezTo>
                    <a:pt x="93" y="250"/>
                    <a:pt x="96" y="209"/>
                    <a:pt x="121" y="184"/>
                  </a:cubicBezTo>
                  <a:cubicBezTo>
                    <a:pt x="184" y="121"/>
                    <a:pt x="184" y="121"/>
                    <a:pt x="184" y="121"/>
                  </a:cubicBezTo>
                  <a:cubicBezTo>
                    <a:pt x="210" y="96"/>
                    <a:pt x="250" y="92"/>
                    <a:pt x="279" y="114"/>
                  </a:cubicBezTo>
                  <a:cubicBezTo>
                    <a:pt x="292" y="123"/>
                    <a:pt x="305" y="133"/>
                    <a:pt x="318" y="143"/>
                  </a:cubicBezTo>
                  <a:cubicBezTo>
                    <a:pt x="343" y="129"/>
                    <a:pt x="370" y="118"/>
                    <a:pt x="397" y="110"/>
                  </a:cubicBezTo>
                  <a:cubicBezTo>
                    <a:pt x="399" y="94"/>
                    <a:pt x="402" y="78"/>
                    <a:pt x="404" y="62"/>
                  </a:cubicBezTo>
                  <a:cubicBezTo>
                    <a:pt x="409" y="27"/>
                    <a:pt x="440" y="0"/>
                    <a:pt x="476" y="0"/>
                  </a:cubicBezTo>
                  <a:cubicBezTo>
                    <a:pt x="565" y="0"/>
                    <a:pt x="565" y="0"/>
                    <a:pt x="565" y="0"/>
                  </a:cubicBezTo>
                  <a:cubicBezTo>
                    <a:pt x="601" y="0"/>
                    <a:pt x="632" y="27"/>
                    <a:pt x="637" y="62"/>
                  </a:cubicBezTo>
                  <a:cubicBezTo>
                    <a:pt x="640" y="78"/>
                    <a:pt x="642" y="94"/>
                    <a:pt x="644" y="110"/>
                  </a:cubicBezTo>
                  <a:cubicBezTo>
                    <a:pt x="672" y="118"/>
                    <a:pt x="698" y="129"/>
                    <a:pt x="723" y="143"/>
                  </a:cubicBezTo>
                  <a:cubicBezTo>
                    <a:pt x="736" y="133"/>
                    <a:pt x="750" y="123"/>
                    <a:pt x="762" y="114"/>
                  </a:cubicBezTo>
                  <a:cubicBezTo>
                    <a:pt x="791" y="92"/>
                    <a:pt x="832" y="96"/>
                    <a:pt x="857" y="121"/>
                  </a:cubicBezTo>
                  <a:cubicBezTo>
                    <a:pt x="920" y="184"/>
                    <a:pt x="920" y="184"/>
                    <a:pt x="920" y="184"/>
                  </a:cubicBezTo>
                  <a:cubicBezTo>
                    <a:pt x="945" y="209"/>
                    <a:pt x="949" y="250"/>
                    <a:pt x="927" y="278"/>
                  </a:cubicBezTo>
                  <a:cubicBezTo>
                    <a:pt x="918" y="291"/>
                    <a:pt x="908" y="305"/>
                    <a:pt x="898" y="318"/>
                  </a:cubicBezTo>
                  <a:cubicBezTo>
                    <a:pt x="912" y="343"/>
                    <a:pt x="923" y="369"/>
                    <a:pt x="931" y="397"/>
                  </a:cubicBezTo>
                  <a:cubicBezTo>
                    <a:pt x="947" y="399"/>
                    <a:pt x="963" y="401"/>
                    <a:pt x="979" y="404"/>
                  </a:cubicBezTo>
                  <a:cubicBezTo>
                    <a:pt x="1014" y="409"/>
                    <a:pt x="1041" y="440"/>
                    <a:pt x="1041" y="476"/>
                  </a:cubicBezTo>
                  <a:cubicBezTo>
                    <a:pt x="1041" y="565"/>
                    <a:pt x="1041" y="565"/>
                    <a:pt x="1041" y="565"/>
                  </a:cubicBezTo>
                  <a:cubicBezTo>
                    <a:pt x="1041" y="601"/>
                    <a:pt x="1014" y="632"/>
                    <a:pt x="979" y="637"/>
                  </a:cubicBezTo>
                  <a:cubicBezTo>
                    <a:pt x="963" y="639"/>
                    <a:pt x="947" y="642"/>
                    <a:pt x="931" y="644"/>
                  </a:cubicBezTo>
                  <a:cubicBezTo>
                    <a:pt x="923" y="671"/>
                    <a:pt x="911" y="698"/>
                    <a:pt x="898" y="723"/>
                  </a:cubicBezTo>
                  <a:cubicBezTo>
                    <a:pt x="908" y="736"/>
                    <a:pt x="918" y="749"/>
                    <a:pt x="927" y="762"/>
                  </a:cubicBezTo>
                  <a:cubicBezTo>
                    <a:pt x="949" y="791"/>
                    <a:pt x="945" y="831"/>
                    <a:pt x="920" y="857"/>
                  </a:cubicBezTo>
                  <a:cubicBezTo>
                    <a:pt x="857" y="920"/>
                    <a:pt x="857" y="920"/>
                    <a:pt x="857" y="920"/>
                  </a:cubicBezTo>
                  <a:cubicBezTo>
                    <a:pt x="832" y="945"/>
                    <a:pt x="791" y="948"/>
                    <a:pt x="762" y="927"/>
                  </a:cubicBezTo>
                  <a:cubicBezTo>
                    <a:pt x="750" y="917"/>
                    <a:pt x="736" y="907"/>
                    <a:pt x="723" y="898"/>
                  </a:cubicBezTo>
                  <a:cubicBezTo>
                    <a:pt x="698" y="911"/>
                    <a:pt x="672" y="922"/>
                    <a:pt x="644" y="930"/>
                  </a:cubicBezTo>
                  <a:cubicBezTo>
                    <a:pt x="642" y="947"/>
                    <a:pt x="640" y="963"/>
                    <a:pt x="637" y="979"/>
                  </a:cubicBezTo>
                  <a:cubicBezTo>
                    <a:pt x="632" y="1014"/>
                    <a:pt x="601" y="1041"/>
                    <a:pt x="565" y="1041"/>
                  </a:cubicBezTo>
                  <a:close/>
                  <a:moveTo>
                    <a:pt x="488" y="954"/>
                  </a:moveTo>
                  <a:cubicBezTo>
                    <a:pt x="553" y="954"/>
                    <a:pt x="553" y="954"/>
                    <a:pt x="553" y="954"/>
                  </a:cubicBezTo>
                  <a:cubicBezTo>
                    <a:pt x="555" y="939"/>
                    <a:pt x="557" y="924"/>
                    <a:pt x="559" y="910"/>
                  </a:cubicBezTo>
                  <a:cubicBezTo>
                    <a:pt x="563" y="881"/>
                    <a:pt x="583" y="857"/>
                    <a:pt x="612" y="849"/>
                  </a:cubicBezTo>
                  <a:cubicBezTo>
                    <a:pt x="639" y="842"/>
                    <a:pt x="665" y="831"/>
                    <a:pt x="689" y="817"/>
                  </a:cubicBezTo>
                  <a:cubicBezTo>
                    <a:pt x="714" y="803"/>
                    <a:pt x="746" y="805"/>
                    <a:pt x="769" y="823"/>
                  </a:cubicBezTo>
                  <a:cubicBezTo>
                    <a:pt x="781" y="832"/>
                    <a:pt x="793" y="841"/>
                    <a:pt x="804" y="849"/>
                  </a:cubicBezTo>
                  <a:cubicBezTo>
                    <a:pt x="850" y="804"/>
                    <a:pt x="850" y="804"/>
                    <a:pt x="850" y="804"/>
                  </a:cubicBezTo>
                  <a:cubicBezTo>
                    <a:pt x="841" y="792"/>
                    <a:pt x="832" y="780"/>
                    <a:pt x="823" y="769"/>
                  </a:cubicBezTo>
                  <a:cubicBezTo>
                    <a:pt x="805" y="745"/>
                    <a:pt x="803" y="714"/>
                    <a:pt x="817" y="688"/>
                  </a:cubicBezTo>
                  <a:cubicBezTo>
                    <a:pt x="831" y="664"/>
                    <a:pt x="842" y="638"/>
                    <a:pt x="850" y="611"/>
                  </a:cubicBezTo>
                  <a:cubicBezTo>
                    <a:pt x="857" y="583"/>
                    <a:pt x="881" y="562"/>
                    <a:pt x="910" y="559"/>
                  </a:cubicBezTo>
                  <a:cubicBezTo>
                    <a:pt x="925" y="557"/>
                    <a:pt x="940" y="555"/>
                    <a:pt x="954" y="553"/>
                  </a:cubicBezTo>
                  <a:cubicBezTo>
                    <a:pt x="954" y="488"/>
                    <a:pt x="954" y="488"/>
                    <a:pt x="954" y="488"/>
                  </a:cubicBezTo>
                  <a:cubicBezTo>
                    <a:pt x="940" y="486"/>
                    <a:pt x="925" y="484"/>
                    <a:pt x="910" y="482"/>
                  </a:cubicBezTo>
                  <a:cubicBezTo>
                    <a:pt x="881" y="478"/>
                    <a:pt x="857" y="458"/>
                    <a:pt x="850" y="429"/>
                  </a:cubicBezTo>
                  <a:cubicBezTo>
                    <a:pt x="842" y="402"/>
                    <a:pt x="831" y="376"/>
                    <a:pt x="817" y="352"/>
                  </a:cubicBezTo>
                  <a:cubicBezTo>
                    <a:pt x="803" y="327"/>
                    <a:pt x="805" y="295"/>
                    <a:pt x="823" y="272"/>
                  </a:cubicBezTo>
                  <a:cubicBezTo>
                    <a:pt x="832" y="260"/>
                    <a:pt x="841" y="248"/>
                    <a:pt x="850" y="237"/>
                  </a:cubicBezTo>
                  <a:cubicBezTo>
                    <a:pt x="804" y="191"/>
                    <a:pt x="804" y="191"/>
                    <a:pt x="804" y="191"/>
                  </a:cubicBezTo>
                  <a:cubicBezTo>
                    <a:pt x="793" y="200"/>
                    <a:pt x="781" y="209"/>
                    <a:pt x="769" y="218"/>
                  </a:cubicBezTo>
                  <a:cubicBezTo>
                    <a:pt x="746" y="236"/>
                    <a:pt x="714" y="238"/>
                    <a:pt x="689" y="224"/>
                  </a:cubicBezTo>
                  <a:cubicBezTo>
                    <a:pt x="665" y="210"/>
                    <a:pt x="639" y="199"/>
                    <a:pt x="612" y="191"/>
                  </a:cubicBezTo>
                  <a:cubicBezTo>
                    <a:pt x="583" y="184"/>
                    <a:pt x="563" y="160"/>
                    <a:pt x="559" y="131"/>
                  </a:cubicBezTo>
                  <a:cubicBezTo>
                    <a:pt x="557" y="116"/>
                    <a:pt x="555" y="101"/>
                    <a:pt x="553" y="87"/>
                  </a:cubicBezTo>
                  <a:cubicBezTo>
                    <a:pt x="488" y="87"/>
                    <a:pt x="488" y="87"/>
                    <a:pt x="488" y="87"/>
                  </a:cubicBezTo>
                  <a:cubicBezTo>
                    <a:pt x="486" y="101"/>
                    <a:pt x="484" y="116"/>
                    <a:pt x="482" y="131"/>
                  </a:cubicBezTo>
                  <a:cubicBezTo>
                    <a:pt x="479" y="160"/>
                    <a:pt x="458" y="184"/>
                    <a:pt x="430" y="191"/>
                  </a:cubicBezTo>
                  <a:cubicBezTo>
                    <a:pt x="403" y="199"/>
                    <a:pt x="377" y="210"/>
                    <a:pt x="353" y="224"/>
                  </a:cubicBezTo>
                  <a:cubicBezTo>
                    <a:pt x="327" y="238"/>
                    <a:pt x="296" y="236"/>
                    <a:pt x="272" y="218"/>
                  </a:cubicBezTo>
                  <a:cubicBezTo>
                    <a:pt x="261" y="209"/>
                    <a:pt x="249" y="200"/>
                    <a:pt x="237" y="191"/>
                  </a:cubicBezTo>
                  <a:cubicBezTo>
                    <a:pt x="192" y="237"/>
                    <a:pt x="192" y="237"/>
                    <a:pt x="192" y="237"/>
                  </a:cubicBezTo>
                  <a:cubicBezTo>
                    <a:pt x="200" y="248"/>
                    <a:pt x="209" y="260"/>
                    <a:pt x="218" y="272"/>
                  </a:cubicBezTo>
                  <a:cubicBezTo>
                    <a:pt x="236" y="295"/>
                    <a:pt x="238" y="327"/>
                    <a:pt x="224" y="352"/>
                  </a:cubicBezTo>
                  <a:cubicBezTo>
                    <a:pt x="210" y="376"/>
                    <a:pt x="199" y="402"/>
                    <a:pt x="192" y="429"/>
                  </a:cubicBezTo>
                  <a:cubicBezTo>
                    <a:pt x="184" y="458"/>
                    <a:pt x="160" y="478"/>
                    <a:pt x="131" y="482"/>
                  </a:cubicBezTo>
                  <a:cubicBezTo>
                    <a:pt x="117" y="484"/>
                    <a:pt x="102" y="486"/>
                    <a:pt x="87" y="488"/>
                  </a:cubicBezTo>
                  <a:cubicBezTo>
                    <a:pt x="87" y="553"/>
                    <a:pt x="87" y="553"/>
                    <a:pt x="87" y="553"/>
                  </a:cubicBezTo>
                  <a:cubicBezTo>
                    <a:pt x="102" y="555"/>
                    <a:pt x="117" y="557"/>
                    <a:pt x="131" y="559"/>
                  </a:cubicBezTo>
                  <a:cubicBezTo>
                    <a:pt x="160" y="562"/>
                    <a:pt x="184" y="583"/>
                    <a:pt x="192" y="611"/>
                  </a:cubicBezTo>
                  <a:cubicBezTo>
                    <a:pt x="199" y="638"/>
                    <a:pt x="210" y="664"/>
                    <a:pt x="224" y="688"/>
                  </a:cubicBezTo>
                  <a:cubicBezTo>
                    <a:pt x="238" y="714"/>
                    <a:pt x="236" y="745"/>
                    <a:pt x="218" y="769"/>
                  </a:cubicBezTo>
                  <a:cubicBezTo>
                    <a:pt x="209" y="780"/>
                    <a:pt x="200" y="792"/>
                    <a:pt x="192" y="804"/>
                  </a:cubicBezTo>
                  <a:cubicBezTo>
                    <a:pt x="237" y="849"/>
                    <a:pt x="237" y="849"/>
                    <a:pt x="237" y="849"/>
                  </a:cubicBezTo>
                  <a:cubicBezTo>
                    <a:pt x="249" y="841"/>
                    <a:pt x="261" y="832"/>
                    <a:pt x="272" y="823"/>
                  </a:cubicBezTo>
                  <a:cubicBezTo>
                    <a:pt x="296" y="805"/>
                    <a:pt x="327" y="803"/>
                    <a:pt x="353" y="817"/>
                  </a:cubicBezTo>
                  <a:cubicBezTo>
                    <a:pt x="377" y="831"/>
                    <a:pt x="403" y="842"/>
                    <a:pt x="430" y="849"/>
                  </a:cubicBezTo>
                  <a:cubicBezTo>
                    <a:pt x="458" y="857"/>
                    <a:pt x="479" y="881"/>
                    <a:pt x="482" y="910"/>
                  </a:cubicBezTo>
                  <a:cubicBezTo>
                    <a:pt x="484" y="924"/>
                    <a:pt x="486" y="939"/>
                    <a:pt x="488" y="95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1" name="Freeform 21">
              <a:extLst>
                <a:ext uri="{FF2B5EF4-FFF2-40B4-BE49-F238E27FC236}">
                  <a16:creationId xmlns:a16="http://schemas.microsoft.com/office/drawing/2014/main" id="{95442500-C402-FCF0-BC72-D75EB40BED56}"/>
                </a:ext>
              </a:extLst>
            </p:cNvPr>
            <p:cNvSpPr>
              <a:spLocks noEditPoints="1"/>
            </p:cNvSpPr>
            <p:nvPr/>
          </p:nvSpPr>
          <p:spPr bwMode="auto">
            <a:xfrm>
              <a:off x="7000875" y="9717088"/>
              <a:ext cx="1179512" cy="1179513"/>
            </a:xfrm>
            <a:custGeom>
              <a:avLst/>
              <a:gdLst>
                <a:gd name="T0" fmla="*/ 186 w 371"/>
                <a:gd name="T1" fmla="*/ 371 h 371"/>
                <a:gd name="T2" fmla="*/ 0 w 371"/>
                <a:gd name="T3" fmla="*/ 185 h 371"/>
                <a:gd name="T4" fmla="*/ 186 w 371"/>
                <a:gd name="T5" fmla="*/ 0 h 371"/>
                <a:gd name="T6" fmla="*/ 371 w 371"/>
                <a:gd name="T7" fmla="*/ 185 h 371"/>
                <a:gd name="T8" fmla="*/ 186 w 371"/>
                <a:gd name="T9" fmla="*/ 371 h 371"/>
                <a:gd name="T10" fmla="*/ 186 w 371"/>
                <a:gd name="T11" fmla="*/ 82 h 371"/>
                <a:gd name="T12" fmla="*/ 83 w 371"/>
                <a:gd name="T13" fmla="*/ 185 h 371"/>
                <a:gd name="T14" fmla="*/ 186 w 371"/>
                <a:gd name="T15" fmla="*/ 288 h 371"/>
                <a:gd name="T16" fmla="*/ 289 w 371"/>
                <a:gd name="T17" fmla="*/ 185 h 371"/>
                <a:gd name="T18" fmla="*/ 186 w 371"/>
                <a:gd name="T19" fmla="*/ 8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71"/>
                  </a:moveTo>
                  <a:cubicBezTo>
                    <a:pt x="83" y="371"/>
                    <a:pt x="0" y="288"/>
                    <a:pt x="0" y="185"/>
                  </a:cubicBezTo>
                  <a:cubicBezTo>
                    <a:pt x="0" y="83"/>
                    <a:pt x="83" y="0"/>
                    <a:pt x="186" y="0"/>
                  </a:cubicBezTo>
                  <a:cubicBezTo>
                    <a:pt x="288" y="0"/>
                    <a:pt x="371" y="83"/>
                    <a:pt x="371" y="185"/>
                  </a:cubicBezTo>
                  <a:cubicBezTo>
                    <a:pt x="371" y="288"/>
                    <a:pt x="288" y="371"/>
                    <a:pt x="186" y="371"/>
                  </a:cubicBezTo>
                  <a:close/>
                  <a:moveTo>
                    <a:pt x="186" y="82"/>
                  </a:moveTo>
                  <a:cubicBezTo>
                    <a:pt x="129" y="82"/>
                    <a:pt x="83" y="128"/>
                    <a:pt x="83" y="185"/>
                  </a:cubicBezTo>
                  <a:cubicBezTo>
                    <a:pt x="83" y="242"/>
                    <a:pt x="129" y="288"/>
                    <a:pt x="186" y="288"/>
                  </a:cubicBezTo>
                  <a:cubicBezTo>
                    <a:pt x="243" y="288"/>
                    <a:pt x="289" y="242"/>
                    <a:pt x="289" y="185"/>
                  </a:cubicBezTo>
                  <a:cubicBezTo>
                    <a:pt x="289" y="128"/>
                    <a:pt x="243" y="82"/>
                    <a:pt x="186" y="8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8519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randombar(horizontal)">
                                      <p:cBhvr>
                                        <p:cTn id="36" dur="500"/>
                                        <p:tgtEl>
                                          <p:spTgt spid="15"/>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randombar(horizontal)">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BA2015-7992-BA07-ACB0-E9B61082AF99}"/>
              </a:ext>
            </a:extLst>
          </p:cNvPr>
          <p:cNvSpPr>
            <a:spLocks noGrp="1"/>
          </p:cNvSpPr>
          <p:nvPr>
            <p:ph type="title"/>
          </p:nvPr>
        </p:nvSpPr>
        <p:spPr/>
        <p:txBody>
          <a:bodyPr/>
          <a:lstStyle/>
          <a:p>
            <a:pPr algn="ctr"/>
            <a:r>
              <a:rPr lang="en-US" b="1" dirty="0">
                <a:latin typeface="Times New Roman" panose="02020603050405020304" pitchFamily="18" charset="0"/>
                <a:ea typeface="Noto Sans" panose="020B0502040504020204" pitchFamily="34"/>
                <a:cs typeface="Times New Roman" panose="02020603050405020304" pitchFamily="18" charset="0"/>
              </a:rPr>
              <a:t>4.	METHODOLOGIE</a:t>
            </a:r>
            <a:endParaRPr lang="fr-FR" dirty="0"/>
          </a:p>
        </p:txBody>
      </p:sp>
      <p:sp>
        <p:nvSpPr>
          <p:cNvPr id="3" name="Espace réservé du contenu 2">
            <a:extLst>
              <a:ext uri="{FF2B5EF4-FFF2-40B4-BE49-F238E27FC236}">
                <a16:creationId xmlns:a16="http://schemas.microsoft.com/office/drawing/2014/main" id="{AF8B6D38-7AF7-3B45-5442-6520C9AA14B5}"/>
              </a:ext>
            </a:extLst>
          </p:cNvPr>
          <p:cNvSpPr>
            <a:spLocks noGrp="1"/>
          </p:cNvSpPr>
          <p:nvPr>
            <p:ph idx="1"/>
          </p:nvPr>
        </p:nvSpPr>
        <p:spPr/>
        <p:txBody>
          <a:bodyPr/>
          <a:lstStyle/>
          <a:p>
            <a:r>
              <a:rPr lang="fr-FR" dirty="0"/>
              <a:t>Création d'un projet </a:t>
            </a:r>
            <a:r>
              <a:rPr lang="fr-FR" dirty="0" err="1"/>
              <a:t>django</a:t>
            </a:r>
            <a:endParaRPr lang="fr-FR" dirty="0"/>
          </a:p>
          <a:p>
            <a:pPr marL="0" indent="0">
              <a:buNone/>
            </a:pPr>
            <a:endParaRPr lang="fr-FR" dirty="0"/>
          </a:p>
        </p:txBody>
      </p:sp>
      <p:sp>
        <p:nvSpPr>
          <p:cNvPr id="4" name="Arrow: Pentagon 5">
            <a:extLst>
              <a:ext uri="{FF2B5EF4-FFF2-40B4-BE49-F238E27FC236}">
                <a16:creationId xmlns:a16="http://schemas.microsoft.com/office/drawing/2014/main" id="{CE3A9830-37AA-CDC8-216E-2CBD38860F06}"/>
              </a:ext>
            </a:extLst>
          </p:cNvPr>
          <p:cNvSpPr/>
          <p:nvPr/>
        </p:nvSpPr>
        <p:spPr>
          <a:xfrm>
            <a:off x="838200" y="2653387"/>
            <a:ext cx="5373414" cy="520737"/>
          </a:xfrm>
          <a:prstGeom prst="homePlat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ZoneTexte 4">
            <a:extLst>
              <a:ext uri="{FF2B5EF4-FFF2-40B4-BE49-F238E27FC236}">
                <a16:creationId xmlns:a16="http://schemas.microsoft.com/office/drawing/2014/main" id="{3ADDC791-282F-9903-BF64-6D46DE56F5A4}"/>
              </a:ext>
            </a:extLst>
          </p:cNvPr>
          <p:cNvSpPr txBox="1"/>
          <p:nvPr/>
        </p:nvSpPr>
        <p:spPr>
          <a:xfrm>
            <a:off x="1061545" y="2726700"/>
            <a:ext cx="7504386" cy="369332"/>
          </a:xfrm>
          <a:prstGeom prst="rect">
            <a:avLst/>
          </a:prstGeom>
          <a:noFill/>
        </p:spPr>
        <p:txBody>
          <a:bodyPr wrap="square" rtlCol="0">
            <a:spAutoFit/>
          </a:bodyPr>
          <a:lstStyle/>
          <a:p>
            <a:r>
              <a:rPr lang="fr-FR" dirty="0"/>
              <a:t>Installation de </a:t>
            </a:r>
            <a:r>
              <a:rPr lang="fr-FR" dirty="0" err="1"/>
              <a:t>django</a:t>
            </a:r>
            <a:endParaRPr lang="fr-FR" dirty="0"/>
          </a:p>
        </p:txBody>
      </p:sp>
      <p:sp>
        <p:nvSpPr>
          <p:cNvPr id="6" name="Arrow: Pentagon 5">
            <a:extLst>
              <a:ext uri="{FF2B5EF4-FFF2-40B4-BE49-F238E27FC236}">
                <a16:creationId xmlns:a16="http://schemas.microsoft.com/office/drawing/2014/main" id="{D165F468-9278-840D-2D9C-A6F04A205460}"/>
              </a:ext>
            </a:extLst>
          </p:cNvPr>
          <p:cNvSpPr/>
          <p:nvPr/>
        </p:nvSpPr>
        <p:spPr>
          <a:xfrm>
            <a:off x="838200" y="4001886"/>
            <a:ext cx="5373414" cy="520737"/>
          </a:xfrm>
          <a:prstGeom prst="homePlat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EA4137A1-A1A1-149F-7078-26241995E82F}"/>
              </a:ext>
            </a:extLst>
          </p:cNvPr>
          <p:cNvSpPr txBox="1"/>
          <p:nvPr/>
        </p:nvSpPr>
        <p:spPr>
          <a:xfrm>
            <a:off x="1061545" y="4075199"/>
            <a:ext cx="7504386" cy="369332"/>
          </a:xfrm>
          <a:prstGeom prst="rect">
            <a:avLst/>
          </a:prstGeom>
          <a:noFill/>
        </p:spPr>
        <p:txBody>
          <a:bodyPr wrap="square" rtlCol="0">
            <a:spAutoFit/>
          </a:bodyPr>
          <a:lstStyle/>
          <a:p>
            <a:r>
              <a:rPr lang="fr-FR" dirty="0"/>
              <a:t>Création d'un projet </a:t>
            </a:r>
            <a:r>
              <a:rPr lang="fr-FR" dirty="0" err="1"/>
              <a:t>django</a:t>
            </a:r>
            <a:endParaRPr lang="fr-FR" dirty="0"/>
          </a:p>
        </p:txBody>
      </p:sp>
      <p:sp>
        <p:nvSpPr>
          <p:cNvPr id="8" name="Arrow: Pentagon 5">
            <a:extLst>
              <a:ext uri="{FF2B5EF4-FFF2-40B4-BE49-F238E27FC236}">
                <a16:creationId xmlns:a16="http://schemas.microsoft.com/office/drawing/2014/main" id="{19B799D9-4E2C-416F-16A3-8CA1D4C5DFFC}"/>
              </a:ext>
            </a:extLst>
          </p:cNvPr>
          <p:cNvSpPr/>
          <p:nvPr/>
        </p:nvSpPr>
        <p:spPr>
          <a:xfrm>
            <a:off x="838200" y="5350385"/>
            <a:ext cx="5373414" cy="520737"/>
          </a:xfrm>
          <a:prstGeom prst="homePlat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ZoneTexte 8">
            <a:extLst>
              <a:ext uri="{FF2B5EF4-FFF2-40B4-BE49-F238E27FC236}">
                <a16:creationId xmlns:a16="http://schemas.microsoft.com/office/drawing/2014/main" id="{6023AE26-0E8E-B3A0-4DF5-488A97A3D8AA}"/>
              </a:ext>
            </a:extLst>
          </p:cNvPr>
          <p:cNvSpPr txBox="1"/>
          <p:nvPr/>
        </p:nvSpPr>
        <p:spPr>
          <a:xfrm>
            <a:off x="1061545" y="5423698"/>
            <a:ext cx="7504386" cy="369332"/>
          </a:xfrm>
          <a:prstGeom prst="rect">
            <a:avLst/>
          </a:prstGeom>
          <a:noFill/>
        </p:spPr>
        <p:txBody>
          <a:bodyPr wrap="square" rtlCol="0">
            <a:spAutoFit/>
          </a:bodyPr>
          <a:lstStyle/>
          <a:p>
            <a:r>
              <a:rPr lang="fr-FR" dirty="0"/>
              <a:t>Ajout de l'application gestion pharmacie</a:t>
            </a:r>
          </a:p>
        </p:txBody>
      </p:sp>
      <p:sp>
        <p:nvSpPr>
          <p:cNvPr id="10" name="Oval 36">
            <a:extLst>
              <a:ext uri="{FF2B5EF4-FFF2-40B4-BE49-F238E27FC236}">
                <a16:creationId xmlns:a16="http://schemas.microsoft.com/office/drawing/2014/main" id="{6EA02530-443E-1A9D-B55D-74FC8C208A45}"/>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6</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11" name="image1.png">
            <a:extLst>
              <a:ext uri="{FF2B5EF4-FFF2-40B4-BE49-F238E27FC236}">
                <a16:creationId xmlns:a16="http://schemas.microsoft.com/office/drawing/2014/main" id="{E372FD76-31F9-696C-EFDF-96D71BA83B7B}"/>
              </a:ext>
            </a:extLst>
          </p:cNvPr>
          <p:cNvPicPr/>
          <p:nvPr/>
        </p:nvPicPr>
        <p:blipFill>
          <a:blip r:embed="rId2"/>
          <a:srcRect/>
          <a:stretch>
            <a:fillRect/>
          </a:stretch>
        </p:blipFill>
        <p:spPr>
          <a:xfrm>
            <a:off x="838200" y="3309061"/>
            <a:ext cx="5373414" cy="552001"/>
          </a:xfrm>
          <a:prstGeom prst="rect">
            <a:avLst/>
          </a:prstGeom>
          <a:ln/>
        </p:spPr>
      </p:pic>
      <p:pic>
        <p:nvPicPr>
          <p:cNvPr id="12" name="image3.png">
            <a:extLst>
              <a:ext uri="{FF2B5EF4-FFF2-40B4-BE49-F238E27FC236}">
                <a16:creationId xmlns:a16="http://schemas.microsoft.com/office/drawing/2014/main" id="{08F848E7-4B0D-897B-6BD5-9122AEDBBF3A}"/>
              </a:ext>
            </a:extLst>
          </p:cNvPr>
          <p:cNvPicPr/>
          <p:nvPr/>
        </p:nvPicPr>
        <p:blipFill>
          <a:blip r:embed="rId3"/>
          <a:srcRect/>
          <a:stretch>
            <a:fillRect/>
          </a:stretch>
        </p:blipFill>
        <p:spPr>
          <a:xfrm>
            <a:off x="838200" y="4657560"/>
            <a:ext cx="5373414" cy="549114"/>
          </a:xfrm>
          <a:prstGeom prst="rect">
            <a:avLst/>
          </a:prstGeom>
          <a:ln/>
        </p:spPr>
      </p:pic>
      <p:pic>
        <p:nvPicPr>
          <p:cNvPr id="13" name="image4.png">
            <a:extLst>
              <a:ext uri="{FF2B5EF4-FFF2-40B4-BE49-F238E27FC236}">
                <a16:creationId xmlns:a16="http://schemas.microsoft.com/office/drawing/2014/main" id="{8033587B-8098-625B-70AA-9FC565DA12F2}"/>
              </a:ext>
            </a:extLst>
          </p:cNvPr>
          <p:cNvPicPr/>
          <p:nvPr/>
        </p:nvPicPr>
        <p:blipFill>
          <a:blip r:embed="rId4"/>
          <a:srcRect/>
          <a:stretch>
            <a:fillRect/>
          </a:stretch>
        </p:blipFill>
        <p:spPr>
          <a:xfrm>
            <a:off x="838200" y="6010054"/>
            <a:ext cx="5373414" cy="520736"/>
          </a:xfrm>
          <a:prstGeom prst="rect">
            <a:avLst/>
          </a:prstGeom>
          <a:ln/>
        </p:spPr>
      </p:pic>
    </p:spTree>
    <p:extLst>
      <p:ext uri="{BB962C8B-B14F-4D97-AF65-F5344CB8AC3E}">
        <p14:creationId xmlns:p14="http://schemas.microsoft.com/office/powerpoint/2010/main" val="157224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11FB458-3850-16CB-8C76-E364CD09C89B}"/>
              </a:ext>
            </a:extLst>
          </p:cNvPr>
          <p:cNvSpPr>
            <a:spLocks noGrp="1"/>
          </p:cNvSpPr>
          <p:nvPr>
            <p:ph idx="1"/>
          </p:nvPr>
        </p:nvSpPr>
        <p:spPr>
          <a:xfrm>
            <a:off x="838200" y="557048"/>
            <a:ext cx="10515600" cy="5619915"/>
          </a:xfrm>
        </p:spPr>
        <p:txBody>
          <a:bodyPr/>
          <a:lstStyle/>
          <a:p>
            <a:r>
              <a:rPr lang="fr-FR" dirty="0"/>
              <a:t>Création et configuration de la base de données</a:t>
            </a:r>
          </a:p>
          <a:p>
            <a:endParaRPr lang="fr-FR" dirty="0"/>
          </a:p>
        </p:txBody>
      </p:sp>
      <p:sp>
        <p:nvSpPr>
          <p:cNvPr id="4" name="Arrow: Pentagon 5">
            <a:extLst>
              <a:ext uri="{FF2B5EF4-FFF2-40B4-BE49-F238E27FC236}">
                <a16:creationId xmlns:a16="http://schemas.microsoft.com/office/drawing/2014/main" id="{5491D806-24D3-0FD9-4248-4181E6D19434}"/>
              </a:ext>
            </a:extLst>
          </p:cNvPr>
          <p:cNvSpPr/>
          <p:nvPr/>
        </p:nvSpPr>
        <p:spPr>
          <a:xfrm>
            <a:off x="838200" y="1507760"/>
            <a:ext cx="5373414" cy="520737"/>
          </a:xfrm>
          <a:prstGeom prst="homePlat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ZoneTexte 4">
            <a:extLst>
              <a:ext uri="{FF2B5EF4-FFF2-40B4-BE49-F238E27FC236}">
                <a16:creationId xmlns:a16="http://schemas.microsoft.com/office/drawing/2014/main" id="{66E30B6B-E8E3-0277-68A6-DC7D641F86A3}"/>
              </a:ext>
            </a:extLst>
          </p:cNvPr>
          <p:cNvSpPr txBox="1"/>
          <p:nvPr/>
        </p:nvSpPr>
        <p:spPr>
          <a:xfrm>
            <a:off x="1061545" y="1581073"/>
            <a:ext cx="7504386" cy="369332"/>
          </a:xfrm>
          <a:prstGeom prst="rect">
            <a:avLst/>
          </a:prstGeom>
          <a:noFill/>
        </p:spPr>
        <p:txBody>
          <a:bodyPr wrap="square" rtlCol="0">
            <a:spAutoFit/>
          </a:bodyPr>
          <a:lstStyle/>
          <a:p>
            <a:r>
              <a:rPr lang="fr-FR" dirty="0"/>
              <a:t>Création de la base de données dans </a:t>
            </a:r>
            <a:r>
              <a:rPr lang="fr-FR" dirty="0" err="1"/>
              <a:t>mysql</a:t>
            </a:r>
            <a:endParaRPr lang="fr-FR" dirty="0"/>
          </a:p>
        </p:txBody>
      </p:sp>
      <p:sp>
        <p:nvSpPr>
          <p:cNvPr id="6" name="Arrow: Pentagon 5">
            <a:extLst>
              <a:ext uri="{FF2B5EF4-FFF2-40B4-BE49-F238E27FC236}">
                <a16:creationId xmlns:a16="http://schemas.microsoft.com/office/drawing/2014/main" id="{E7A874D4-5827-8EA3-0DFF-0844C5BBA01D}"/>
              </a:ext>
            </a:extLst>
          </p:cNvPr>
          <p:cNvSpPr/>
          <p:nvPr/>
        </p:nvSpPr>
        <p:spPr>
          <a:xfrm>
            <a:off x="838199" y="2516757"/>
            <a:ext cx="8022021" cy="719644"/>
          </a:xfrm>
          <a:prstGeom prst="homePlat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C43B7E7D-E5C7-009B-7218-4893C488BADF}"/>
              </a:ext>
            </a:extLst>
          </p:cNvPr>
          <p:cNvSpPr txBox="1"/>
          <p:nvPr/>
        </p:nvSpPr>
        <p:spPr>
          <a:xfrm>
            <a:off x="1061545" y="2590070"/>
            <a:ext cx="7504386" cy="646331"/>
          </a:xfrm>
          <a:prstGeom prst="rect">
            <a:avLst/>
          </a:prstGeom>
          <a:noFill/>
        </p:spPr>
        <p:txBody>
          <a:bodyPr wrap="square" rtlCol="0">
            <a:spAutoFit/>
          </a:bodyPr>
          <a:lstStyle/>
          <a:p>
            <a:r>
              <a:rPr lang="fr-FR" dirty="0"/>
              <a:t>Configuration de la base de données dans le fichier settings.py pour établir une connexion entre </a:t>
            </a:r>
            <a:r>
              <a:rPr lang="fr-FR" dirty="0" err="1"/>
              <a:t>django</a:t>
            </a:r>
            <a:r>
              <a:rPr lang="fr-FR" dirty="0"/>
              <a:t> et </a:t>
            </a:r>
            <a:r>
              <a:rPr lang="fr-FR" dirty="0" err="1"/>
              <a:t>mysql</a:t>
            </a:r>
            <a:endParaRPr lang="fr-FR" dirty="0"/>
          </a:p>
        </p:txBody>
      </p:sp>
      <p:sp>
        <p:nvSpPr>
          <p:cNvPr id="8" name="Oval 36">
            <a:extLst>
              <a:ext uri="{FF2B5EF4-FFF2-40B4-BE49-F238E27FC236}">
                <a16:creationId xmlns:a16="http://schemas.microsoft.com/office/drawing/2014/main" id="{A0EFB389-3D4D-9619-5EB3-7501876A9B5E}"/>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7</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9" name="image5.png">
            <a:extLst>
              <a:ext uri="{FF2B5EF4-FFF2-40B4-BE49-F238E27FC236}">
                <a16:creationId xmlns:a16="http://schemas.microsoft.com/office/drawing/2014/main" id="{E1383F72-3280-4E7E-701D-E571BA2C3DE5}"/>
              </a:ext>
            </a:extLst>
          </p:cNvPr>
          <p:cNvPicPr/>
          <p:nvPr/>
        </p:nvPicPr>
        <p:blipFill>
          <a:blip r:embed="rId2"/>
          <a:srcRect/>
          <a:stretch>
            <a:fillRect/>
          </a:stretch>
        </p:blipFill>
        <p:spPr>
          <a:xfrm>
            <a:off x="838199" y="3722556"/>
            <a:ext cx="7801304" cy="2527720"/>
          </a:xfrm>
          <a:prstGeom prst="rect">
            <a:avLst/>
          </a:prstGeom>
          <a:ln/>
        </p:spPr>
      </p:pic>
    </p:spTree>
    <p:extLst>
      <p:ext uri="{BB962C8B-B14F-4D97-AF65-F5344CB8AC3E}">
        <p14:creationId xmlns:p14="http://schemas.microsoft.com/office/powerpoint/2010/main" val="205964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6392B01-AE0B-6EA6-61F9-22267E37A943}"/>
              </a:ext>
            </a:extLst>
          </p:cNvPr>
          <p:cNvSpPr>
            <a:spLocks noGrp="1"/>
          </p:cNvSpPr>
          <p:nvPr>
            <p:ph idx="1"/>
          </p:nvPr>
        </p:nvSpPr>
        <p:spPr>
          <a:xfrm>
            <a:off x="838200" y="714703"/>
            <a:ext cx="10515600" cy="5462260"/>
          </a:xfrm>
        </p:spPr>
        <p:txBody>
          <a:bodyPr/>
          <a:lstStyle/>
          <a:p>
            <a:r>
              <a:rPr lang="fr-FR" dirty="0"/>
              <a:t>Modèles de la Base de données </a:t>
            </a:r>
          </a:p>
        </p:txBody>
      </p:sp>
      <p:sp>
        <p:nvSpPr>
          <p:cNvPr id="4" name="Arrow: Pentagon 5">
            <a:extLst>
              <a:ext uri="{FF2B5EF4-FFF2-40B4-BE49-F238E27FC236}">
                <a16:creationId xmlns:a16="http://schemas.microsoft.com/office/drawing/2014/main" id="{AEA7EBE8-CBC3-BB46-B610-C120C31C0D22}"/>
              </a:ext>
            </a:extLst>
          </p:cNvPr>
          <p:cNvSpPr/>
          <p:nvPr/>
        </p:nvSpPr>
        <p:spPr>
          <a:xfrm>
            <a:off x="838199" y="1455208"/>
            <a:ext cx="7591097" cy="719644"/>
          </a:xfrm>
          <a:prstGeom prst="homePlat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ZoneTexte 4">
            <a:extLst>
              <a:ext uri="{FF2B5EF4-FFF2-40B4-BE49-F238E27FC236}">
                <a16:creationId xmlns:a16="http://schemas.microsoft.com/office/drawing/2014/main" id="{8F33D178-A82E-89FA-6F53-A5D79716D9AF}"/>
              </a:ext>
            </a:extLst>
          </p:cNvPr>
          <p:cNvSpPr txBox="1"/>
          <p:nvPr/>
        </p:nvSpPr>
        <p:spPr>
          <a:xfrm>
            <a:off x="1061545" y="1528521"/>
            <a:ext cx="7504386" cy="646331"/>
          </a:xfrm>
          <a:prstGeom prst="rect">
            <a:avLst/>
          </a:prstGeom>
          <a:noFill/>
        </p:spPr>
        <p:txBody>
          <a:bodyPr wrap="square" rtlCol="0">
            <a:spAutoFit/>
          </a:bodyPr>
          <a:lstStyle/>
          <a:p>
            <a:r>
              <a:rPr lang="fr-FR" dirty="0"/>
              <a:t>Création des modèles essentielles de notre système/ les modèles de données représentent la structure des tables dans la base de données</a:t>
            </a:r>
          </a:p>
        </p:txBody>
      </p:sp>
      <p:sp>
        <p:nvSpPr>
          <p:cNvPr id="6" name="Oval 36">
            <a:extLst>
              <a:ext uri="{FF2B5EF4-FFF2-40B4-BE49-F238E27FC236}">
                <a16:creationId xmlns:a16="http://schemas.microsoft.com/office/drawing/2014/main" id="{BAADDD39-1B35-B2D2-0A5D-968F8F89228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8</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7" name="image6.png">
            <a:extLst>
              <a:ext uri="{FF2B5EF4-FFF2-40B4-BE49-F238E27FC236}">
                <a16:creationId xmlns:a16="http://schemas.microsoft.com/office/drawing/2014/main" id="{4D32DABF-09CC-EBC9-F977-E36078C6D3E1}"/>
              </a:ext>
            </a:extLst>
          </p:cNvPr>
          <p:cNvPicPr/>
          <p:nvPr/>
        </p:nvPicPr>
        <p:blipFill>
          <a:blip r:embed="rId2"/>
          <a:srcRect/>
          <a:stretch>
            <a:fillRect/>
          </a:stretch>
        </p:blipFill>
        <p:spPr>
          <a:xfrm>
            <a:off x="838199" y="2490952"/>
            <a:ext cx="8502191" cy="3916979"/>
          </a:xfrm>
          <a:prstGeom prst="rect">
            <a:avLst/>
          </a:prstGeom>
          <a:ln/>
        </p:spPr>
      </p:pic>
    </p:spTree>
    <p:extLst>
      <p:ext uri="{BB962C8B-B14F-4D97-AF65-F5344CB8AC3E}">
        <p14:creationId xmlns:p14="http://schemas.microsoft.com/office/powerpoint/2010/main" val="45008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432D845-61A5-07B6-600F-2CB3BC363B9A}"/>
              </a:ext>
            </a:extLst>
          </p:cNvPr>
          <p:cNvSpPr>
            <a:spLocks noGrp="1"/>
          </p:cNvSpPr>
          <p:nvPr>
            <p:ph idx="1"/>
          </p:nvPr>
        </p:nvSpPr>
        <p:spPr>
          <a:xfrm>
            <a:off x="838200" y="536028"/>
            <a:ext cx="10515600" cy="5640935"/>
          </a:xfrm>
        </p:spPr>
        <p:txBody>
          <a:bodyPr/>
          <a:lstStyle/>
          <a:p>
            <a:r>
              <a:rPr lang="fr-FR" dirty="0"/>
              <a:t>Création et application des migrations dans </a:t>
            </a:r>
            <a:r>
              <a:rPr lang="fr-FR" dirty="0" err="1"/>
              <a:t>mysql</a:t>
            </a:r>
            <a:endParaRPr lang="fr-FR" dirty="0"/>
          </a:p>
          <a:p>
            <a:endParaRPr lang="fr-FR" dirty="0"/>
          </a:p>
          <a:p>
            <a:pPr>
              <a:buFont typeface="Wingdings" panose="05000000000000000000" pitchFamily="2" charset="2"/>
              <a:buChar char="ü"/>
            </a:pPr>
            <a:r>
              <a:rPr lang="fr-FR" dirty="0"/>
              <a:t>Django est configuré pour </a:t>
            </a:r>
            <a:r>
              <a:rPr lang="fr-FR" dirty="0" err="1"/>
              <a:t>mysql</a:t>
            </a:r>
            <a:endParaRPr lang="fr-FR" dirty="0"/>
          </a:p>
          <a:p>
            <a:pPr>
              <a:buFont typeface="Wingdings" panose="05000000000000000000" pitchFamily="2" charset="2"/>
              <a:buChar char="ü"/>
            </a:pPr>
            <a:endParaRPr lang="fr-FR" dirty="0"/>
          </a:p>
          <a:p>
            <a:pPr>
              <a:buFont typeface="Wingdings" panose="05000000000000000000" pitchFamily="2" charset="2"/>
              <a:buChar char="ü"/>
            </a:pPr>
            <a:endParaRPr lang="fr-FR" dirty="0"/>
          </a:p>
        </p:txBody>
      </p:sp>
      <p:sp>
        <p:nvSpPr>
          <p:cNvPr id="4" name="Arrow: Pentagon 5">
            <a:extLst>
              <a:ext uri="{FF2B5EF4-FFF2-40B4-BE49-F238E27FC236}">
                <a16:creationId xmlns:a16="http://schemas.microsoft.com/office/drawing/2014/main" id="{4DCA3BD0-2B87-F159-134B-AC1134B7A39D}"/>
              </a:ext>
            </a:extLst>
          </p:cNvPr>
          <p:cNvSpPr/>
          <p:nvPr/>
        </p:nvSpPr>
        <p:spPr>
          <a:xfrm>
            <a:off x="838200" y="2411649"/>
            <a:ext cx="5373414" cy="520737"/>
          </a:xfrm>
          <a:prstGeom prst="homePlat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ZoneTexte 4">
            <a:extLst>
              <a:ext uri="{FF2B5EF4-FFF2-40B4-BE49-F238E27FC236}">
                <a16:creationId xmlns:a16="http://schemas.microsoft.com/office/drawing/2014/main" id="{65D0E65F-06F8-448F-E9EA-08AD902879CB}"/>
              </a:ext>
            </a:extLst>
          </p:cNvPr>
          <p:cNvSpPr txBox="1"/>
          <p:nvPr/>
        </p:nvSpPr>
        <p:spPr>
          <a:xfrm>
            <a:off x="1061545" y="2484962"/>
            <a:ext cx="7504386" cy="369332"/>
          </a:xfrm>
          <a:prstGeom prst="rect">
            <a:avLst/>
          </a:prstGeom>
          <a:noFill/>
        </p:spPr>
        <p:txBody>
          <a:bodyPr wrap="square" rtlCol="0">
            <a:spAutoFit/>
          </a:bodyPr>
          <a:lstStyle/>
          <a:p>
            <a:r>
              <a:rPr lang="fr-FR" dirty="0"/>
              <a:t>Création des migrations</a:t>
            </a:r>
          </a:p>
        </p:txBody>
      </p:sp>
      <p:sp>
        <p:nvSpPr>
          <p:cNvPr id="6" name="Arrow: Pentagon 5">
            <a:extLst>
              <a:ext uri="{FF2B5EF4-FFF2-40B4-BE49-F238E27FC236}">
                <a16:creationId xmlns:a16="http://schemas.microsoft.com/office/drawing/2014/main" id="{DA879D1F-DBFA-1833-4FED-8BE7E43C7384}"/>
              </a:ext>
            </a:extLst>
          </p:cNvPr>
          <p:cNvSpPr/>
          <p:nvPr/>
        </p:nvSpPr>
        <p:spPr>
          <a:xfrm>
            <a:off x="838200" y="3930394"/>
            <a:ext cx="5373414" cy="520737"/>
          </a:xfrm>
          <a:prstGeom prst="homePlate">
            <a:avLst/>
          </a:prstGeom>
          <a:solidFill>
            <a:srgbClr val="C2C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7A29128-ED36-0E10-D576-BA819164B627}"/>
              </a:ext>
            </a:extLst>
          </p:cNvPr>
          <p:cNvSpPr txBox="1"/>
          <p:nvPr/>
        </p:nvSpPr>
        <p:spPr>
          <a:xfrm>
            <a:off x="1061545" y="4003707"/>
            <a:ext cx="7504386" cy="369332"/>
          </a:xfrm>
          <a:prstGeom prst="rect">
            <a:avLst/>
          </a:prstGeom>
          <a:noFill/>
        </p:spPr>
        <p:txBody>
          <a:bodyPr wrap="square" rtlCol="0">
            <a:spAutoFit/>
          </a:bodyPr>
          <a:lstStyle/>
          <a:p>
            <a:r>
              <a:rPr lang="fr-FR" dirty="0"/>
              <a:t>Application des migrations </a:t>
            </a:r>
          </a:p>
        </p:txBody>
      </p:sp>
      <p:sp>
        <p:nvSpPr>
          <p:cNvPr id="8" name="ZoneTexte 7">
            <a:extLst>
              <a:ext uri="{FF2B5EF4-FFF2-40B4-BE49-F238E27FC236}">
                <a16:creationId xmlns:a16="http://schemas.microsoft.com/office/drawing/2014/main" id="{836E0722-6271-7EC5-7263-E1C0A600A773}"/>
              </a:ext>
            </a:extLst>
          </p:cNvPr>
          <p:cNvSpPr txBox="1"/>
          <p:nvPr/>
        </p:nvSpPr>
        <p:spPr>
          <a:xfrm>
            <a:off x="838200" y="5770179"/>
            <a:ext cx="7430814" cy="954107"/>
          </a:xfrm>
          <a:prstGeom prst="rect">
            <a:avLst/>
          </a:prstGeom>
          <a:noFill/>
        </p:spPr>
        <p:txBody>
          <a:bodyPr wrap="square" rtlCol="0">
            <a:spAutoFit/>
          </a:bodyPr>
          <a:lstStyle/>
          <a:p>
            <a:pPr marL="285750" indent="-285750">
              <a:buFont typeface="Wingdings" panose="05000000000000000000" pitchFamily="2" charset="2"/>
              <a:buChar char="ü"/>
            </a:pPr>
            <a:r>
              <a:rPr lang="fr-FR" sz="2800" dirty="0"/>
              <a:t>Tables crées dans la base de donnes / Interactions possibles</a:t>
            </a:r>
          </a:p>
        </p:txBody>
      </p:sp>
      <p:sp>
        <p:nvSpPr>
          <p:cNvPr id="9" name="Oval 36">
            <a:extLst>
              <a:ext uri="{FF2B5EF4-FFF2-40B4-BE49-F238E27FC236}">
                <a16:creationId xmlns:a16="http://schemas.microsoft.com/office/drawing/2014/main" id="{27CA7FB8-677F-A515-8EBE-4F41FAA3B1CC}"/>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9</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11" name="Image 10">
            <a:extLst>
              <a:ext uri="{FF2B5EF4-FFF2-40B4-BE49-F238E27FC236}">
                <a16:creationId xmlns:a16="http://schemas.microsoft.com/office/drawing/2014/main" id="{0C5B68BC-8482-15F1-9173-6FAE59B1FCA9}"/>
              </a:ext>
            </a:extLst>
          </p:cNvPr>
          <p:cNvPicPr>
            <a:picLocks noChangeAspect="1"/>
          </p:cNvPicPr>
          <p:nvPr/>
        </p:nvPicPr>
        <p:blipFill>
          <a:blip r:embed="rId2">
            <a:extLst>
              <a:ext uri="{28A0092B-C50C-407E-A947-70E740481C1C}">
                <a14:useLocalDpi xmlns:a14="http://schemas.microsoft.com/office/drawing/2010/main" val="0"/>
              </a:ext>
            </a:extLst>
          </a:blip>
          <a:srcRect b="22752"/>
          <a:stretch/>
        </p:blipFill>
        <p:spPr>
          <a:xfrm>
            <a:off x="838200" y="3206508"/>
            <a:ext cx="5257800" cy="444983"/>
          </a:xfrm>
          <a:prstGeom prst="rect">
            <a:avLst/>
          </a:prstGeom>
        </p:spPr>
      </p:pic>
      <p:pic>
        <p:nvPicPr>
          <p:cNvPr id="13" name="Image 12">
            <a:extLst>
              <a:ext uri="{FF2B5EF4-FFF2-40B4-BE49-F238E27FC236}">
                <a16:creationId xmlns:a16="http://schemas.microsoft.com/office/drawing/2014/main" id="{AC7DA520-A461-3C52-A941-0FDF18C31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30034"/>
            <a:ext cx="5257799" cy="492822"/>
          </a:xfrm>
          <a:prstGeom prst="rect">
            <a:avLst/>
          </a:prstGeom>
        </p:spPr>
      </p:pic>
    </p:spTree>
    <p:extLst>
      <p:ext uri="{BB962C8B-B14F-4D97-AF65-F5344CB8AC3E}">
        <p14:creationId xmlns:p14="http://schemas.microsoft.com/office/powerpoint/2010/main" val="222191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0CD05B8-27F8-4164-86CE-BD62E330793F}">
  <we:reference id="wa104380587" version="1.0.0.1" store="fr-FR" storeType="OMEX"/>
  <we:alternateReferences>
    <we:reference id="WA104380587"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1040</TotalTime>
  <Words>525</Words>
  <Application>Microsoft Office PowerPoint</Application>
  <PresentationFormat>Grand écran</PresentationFormat>
  <Paragraphs>98</Paragraphs>
  <Slides>14</Slides>
  <Notes>0</Notes>
  <HiddenSlides>0</HiddenSlides>
  <MMClips>1</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14</vt:i4>
      </vt:variant>
    </vt:vector>
  </HeadingPairs>
  <TitlesOfParts>
    <vt:vector size="25" baseType="lpstr">
      <vt:lpstr>Algerian</vt:lpstr>
      <vt:lpstr>Aptos</vt:lpstr>
      <vt:lpstr>Aptos Display</vt:lpstr>
      <vt:lpstr>Arial</vt:lpstr>
      <vt:lpstr>Calibri</vt:lpstr>
      <vt:lpstr>Cambria</vt:lpstr>
      <vt:lpstr>Noto Sans</vt:lpstr>
      <vt:lpstr>Open Sans</vt:lpstr>
      <vt:lpstr>Times New Roman</vt:lpstr>
      <vt:lpstr>Wingdings</vt:lpstr>
      <vt:lpstr>Thème Office</vt:lpstr>
      <vt:lpstr>Présentation PowerPoint</vt:lpstr>
      <vt:lpstr>Présentation PowerPoint</vt:lpstr>
      <vt:lpstr>INTRODUCTION </vt:lpstr>
      <vt:lpstr>2. OBJECTIFS DU PROJET</vt:lpstr>
      <vt:lpstr>3. TECHNOLOGIES UTILISEES</vt:lpstr>
      <vt:lpstr>4. METHODOLOGIE</vt:lpstr>
      <vt:lpstr>Présentation PowerPoint</vt:lpstr>
      <vt:lpstr>Présentation PowerPoint</vt:lpstr>
      <vt:lpstr>Présentation PowerPoint</vt:lpstr>
      <vt:lpstr>Présentation PowerPoint</vt:lpstr>
      <vt:lpstr>5. VIDEO DE DEMONSTRATION</vt:lpstr>
      <vt:lpstr>6.CONCLUSION</vt:lpstr>
      <vt:lpstr>Membres de l’équipe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mouhamadou samba BA</dc:creator>
  <cp:lastModifiedBy>mouhamadou samba BA</cp:lastModifiedBy>
  <cp:revision>7</cp:revision>
  <dcterms:created xsi:type="dcterms:W3CDTF">2024-11-09T17:27:41Z</dcterms:created>
  <dcterms:modified xsi:type="dcterms:W3CDTF">2024-11-10T23:47:56Z</dcterms:modified>
</cp:coreProperties>
</file>